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Liam </a:t>
            </a:r>
            <a:r>
              <a:rPr lang="en-IE" dirty="0" err="1"/>
              <a:t>whelan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By </a:t>
            </a:r>
            <a:r>
              <a:rPr lang="en-IE" dirty="0" err="1"/>
              <a:t>Culann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03129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81047"/>
            <a:ext cx="8610600" cy="1293028"/>
          </a:xfrm>
        </p:spPr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Liam Whelan  was  born on 1</a:t>
            </a:r>
            <a:r>
              <a:rPr lang="en-IE" baseline="30000" dirty="0"/>
              <a:t>st</a:t>
            </a:r>
            <a:r>
              <a:rPr lang="en-IE" dirty="0"/>
              <a:t> April 1935 in  Dublin.</a:t>
            </a:r>
          </a:p>
          <a:p>
            <a:r>
              <a:rPr lang="en-IE" dirty="0"/>
              <a:t>He was born in </a:t>
            </a:r>
            <a:r>
              <a:rPr lang="en-IE" dirty="0" err="1"/>
              <a:t>Cabra</a:t>
            </a:r>
            <a:r>
              <a:rPr lang="en-IE" dirty="0"/>
              <a:t> on Saint </a:t>
            </a:r>
            <a:r>
              <a:rPr lang="en-IE" dirty="0" err="1"/>
              <a:t>Attracta’s</a:t>
            </a:r>
            <a:r>
              <a:rPr lang="en-IE" dirty="0"/>
              <a:t> Road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736" y="3317558"/>
            <a:ext cx="3868169" cy="29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8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81047"/>
            <a:ext cx="8610600" cy="1293028"/>
          </a:xfrm>
        </p:spPr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274837" cy="4024125"/>
          </a:xfrm>
        </p:spPr>
        <p:txBody>
          <a:bodyPr/>
          <a:lstStyle/>
          <a:p>
            <a:r>
              <a:rPr lang="en-IE" dirty="0"/>
              <a:t>Liam  played soccer for Home Farm in Drumcondra.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97" y="3785895"/>
            <a:ext cx="2139452" cy="1977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486"/>
          <a:stretch/>
        </p:blipFill>
        <p:spPr>
          <a:xfrm>
            <a:off x="7141940" y="802433"/>
            <a:ext cx="4608157" cy="56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/>
              <a:t>He played for Home Farm until the age of 18 and moved to Manchester United.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8001" b="65377"/>
          <a:stretch/>
        </p:blipFill>
        <p:spPr>
          <a:xfrm>
            <a:off x="6893169" y="2461211"/>
            <a:ext cx="3319976" cy="3207724"/>
          </a:xfrm>
          <a:prstGeom prst="rect">
            <a:avLst/>
          </a:prstGeom>
        </p:spPr>
      </p:pic>
      <p:sp>
        <p:nvSpPr>
          <p:cNvPr id="6" name="Lightning Bolt 5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Lightning Bolt 6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286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He died on the 6</a:t>
            </a:r>
            <a:r>
              <a:rPr lang="en-IE" baseline="30000" dirty="0"/>
              <a:t>th</a:t>
            </a:r>
            <a:r>
              <a:rPr lang="en-IE" dirty="0"/>
              <a:t> of February 1958 at the age of 22.</a:t>
            </a:r>
          </a:p>
          <a:p>
            <a:endParaRPr lang="en-IE" dirty="0"/>
          </a:p>
          <a:p>
            <a:r>
              <a:rPr lang="en-IE" dirty="0"/>
              <a:t>He died in the Munich air disaster when 23 died and 21 survived.</a:t>
            </a:r>
          </a:p>
        </p:txBody>
      </p:sp>
    </p:spTree>
    <p:extLst>
      <p:ext uri="{BB962C8B-B14F-4D97-AF65-F5344CB8AC3E}">
        <p14:creationId xmlns:p14="http://schemas.microsoft.com/office/powerpoint/2010/main" val="1868305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/>
              <a:t>There is a bridge in </a:t>
            </a:r>
            <a:r>
              <a:rPr lang="en-IE" dirty="0" err="1"/>
              <a:t>Cabra</a:t>
            </a:r>
            <a:r>
              <a:rPr lang="en-IE" dirty="0"/>
              <a:t> named after him.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9" name="Lightning Bolt 8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Lightning Bolt 9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71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Lightning Bolt 5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Liam Whe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88" y="921925"/>
            <a:ext cx="4149138" cy="53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291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5f3b874-7c14-4a60-a105-fbee83e4dc67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325</TotalTime>
  <Words>87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Vapor Trail</vt:lpstr>
      <vt:lpstr>Liam whelan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Dublin City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Liam whelan</dc:title>
  <dc:creator>Sinead Smyth</dc:creator>
  <cp:lastModifiedBy>Susan Bailey</cp:lastModifiedBy>
  <cp:revision>23</cp:revision>
  <dcterms:created xsi:type="dcterms:W3CDTF">2021-10-18T17:49:24Z</dcterms:created>
  <dcterms:modified xsi:type="dcterms:W3CDTF">2021-10-22T06:55:27Z</dcterms:modified>
</cp:coreProperties>
</file>