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A9A82-0977-4042-A109-4CD09266F6BC}" v="29" dt="2021-10-14T16:56:4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5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05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0F832ACB-8BC8-48F9-9211-D7C3C9147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1" b="12368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4290E-6105-441D-B616-E2F1A854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r>
              <a:rPr lang="en-IE" dirty="0"/>
              <a:t>Colours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7E180-70EB-43AC-931A-7D8139BCD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anchor="t">
            <a:normAutofit/>
          </a:bodyPr>
          <a:lstStyle/>
          <a:p>
            <a:pPr algn="ctr"/>
            <a:r>
              <a:rPr lang="en-IE"/>
              <a:t>Vibrant and pop</a:t>
            </a:r>
          </a:p>
        </p:txBody>
      </p:sp>
    </p:spTree>
    <p:extLst>
      <p:ext uri="{BB962C8B-B14F-4D97-AF65-F5344CB8AC3E}">
        <p14:creationId xmlns:p14="http://schemas.microsoft.com/office/powerpoint/2010/main" val="173449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0507-75AC-4D24-9FED-C2A3889A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76" y="1482419"/>
            <a:ext cx="3288851" cy="2046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US" sz="4800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colourS</a:t>
            </a:r>
            <a: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happen</a:t>
            </a:r>
          </a:p>
        </p:txBody>
      </p:sp>
      <p:pic>
        <p:nvPicPr>
          <p:cNvPr id="6" name="Picture Placeholder 5" descr="A bright light in the sky&#10;&#10;Description automatically generated with low confidence">
            <a:extLst>
              <a:ext uri="{FF2B5EF4-FFF2-40B4-BE49-F238E27FC236}">
                <a16:creationId xmlns:a16="http://schemas.microsoft.com/office/drawing/2014/main" id="{A65F92E0-C504-4B0F-9189-FE2D90D04B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C9F72-3F76-496D-B392-950518FA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315" y="3375348"/>
            <a:ext cx="3338285" cy="29401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Color is the aspect of things that is caused by differing qualities of light being reflected or emitted by them.</a:t>
            </a:r>
          </a:p>
        </p:txBody>
      </p:sp>
    </p:spTree>
    <p:extLst>
      <p:ext uri="{BB962C8B-B14F-4D97-AF65-F5344CB8AC3E}">
        <p14:creationId xmlns:p14="http://schemas.microsoft.com/office/powerpoint/2010/main" val="29402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6726-C865-412C-A838-F8AB2582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Colourful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5A31C-C636-4D10-A177-9A8A82531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Mixing colours</a:t>
            </a:r>
          </a:p>
        </p:txBody>
      </p:sp>
      <p:pic>
        <p:nvPicPr>
          <p:cNvPr id="12" name="Content Placeholder 11" descr="Colorful ink in water">
            <a:extLst>
              <a:ext uri="{FF2B5EF4-FFF2-40B4-BE49-F238E27FC236}">
                <a16:creationId xmlns:a16="http://schemas.microsoft.com/office/drawing/2014/main" id="{0FC9BF1E-9535-4762-8BE2-A64A21EAF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6" y="3009900"/>
            <a:ext cx="4630280" cy="30861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C6CAB-E205-48B1-957A-60388D460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Colour wheel</a:t>
            </a:r>
          </a:p>
        </p:txBody>
      </p:sp>
      <p:pic>
        <p:nvPicPr>
          <p:cNvPr id="10" name="Content Placeholder 9" descr="Multi-color wheel">
            <a:extLst>
              <a:ext uri="{FF2B5EF4-FFF2-40B4-BE49-F238E27FC236}">
                <a16:creationId xmlns:a16="http://schemas.microsoft.com/office/drawing/2014/main" id="{245E6412-0ADD-4173-A794-9BA160388E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24736"/>
            <a:ext cx="4629150" cy="3086100"/>
          </a:xfrm>
        </p:spPr>
      </p:pic>
    </p:spTree>
    <p:extLst>
      <p:ext uri="{BB962C8B-B14F-4D97-AF65-F5344CB8AC3E}">
        <p14:creationId xmlns:p14="http://schemas.microsoft.com/office/powerpoint/2010/main" val="352632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82F1-F9D0-477A-88DA-2E267496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Seeing colours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57300-0AF5-4A4B-9F80-FB61A993D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023347"/>
            <a:ext cx="4114800" cy="3094485"/>
          </a:xfrm>
        </p:spPr>
        <p:txBody>
          <a:bodyPr/>
          <a:lstStyle/>
          <a:p>
            <a:r>
              <a:rPr lang="en-IE" dirty="0"/>
              <a:t>Dogs can only see in black and white.</a:t>
            </a:r>
          </a:p>
          <a:p>
            <a:endParaRPr lang="en-IE" dirty="0"/>
          </a:p>
          <a:p>
            <a:endParaRPr lang="en-GB" dirty="0"/>
          </a:p>
          <a:p>
            <a:r>
              <a:rPr lang="en-GB" dirty="0"/>
              <a:t>The human eye has three types of cone cells, each of which can see about 100 different colour shades.</a:t>
            </a:r>
          </a:p>
          <a:p>
            <a:endParaRPr lang="en-GB" dirty="0"/>
          </a:p>
          <a:p>
            <a:r>
              <a:rPr lang="en-GB" dirty="0"/>
              <a:t>Animals can only see a few colours.</a:t>
            </a:r>
            <a:br>
              <a:rPr lang="en-GB" dirty="0"/>
            </a:br>
            <a:endParaRPr lang="en-IE" dirty="0"/>
          </a:p>
        </p:txBody>
      </p:sp>
      <p:pic>
        <p:nvPicPr>
          <p:cNvPr id="14" name="Content Placeholder 13" descr="A picture containing dog, mammal&#10;&#10;Description automatically generated">
            <a:extLst>
              <a:ext uri="{FF2B5EF4-FFF2-40B4-BE49-F238E27FC236}">
                <a16:creationId xmlns:a16="http://schemas.microsoft.com/office/drawing/2014/main" id="{AB614390-3A4F-4771-89EE-E13B5FA4E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86" y="1524000"/>
            <a:ext cx="7788625" cy="4382813"/>
          </a:xfrm>
        </p:spPr>
      </p:pic>
    </p:spTree>
    <p:extLst>
      <p:ext uri="{BB962C8B-B14F-4D97-AF65-F5344CB8AC3E}">
        <p14:creationId xmlns:p14="http://schemas.microsoft.com/office/powerpoint/2010/main" val="49867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11C6-EBD7-44D6-914B-6C84B070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6848855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More </a:t>
            </a:r>
            <a:r>
              <a:rPr lang="en-US" dirty="0" err="1"/>
              <a:t>colourful</a:t>
            </a:r>
            <a:r>
              <a:rPr lang="en-US" dirty="0"/>
              <a:t> pictures</a:t>
            </a:r>
          </a:p>
        </p:txBody>
      </p:sp>
      <p:pic>
        <p:nvPicPr>
          <p:cNvPr id="34" name="Content Placeholder 33" descr="Abstract light violet sparkling spray circle">
            <a:extLst>
              <a:ext uri="{FF2B5EF4-FFF2-40B4-BE49-F238E27FC236}">
                <a16:creationId xmlns:a16="http://schemas.microsoft.com/office/drawing/2014/main" id="{C73FE9E7-CCE6-457D-BDCE-1239B5A11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12631" y="3056807"/>
            <a:ext cx="4079369" cy="1806862"/>
          </a:xfrm>
          <a:prstGeom prst="rect">
            <a:avLst/>
          </a:prstGeom>
        </p:spPr>
      </p:pic>
      <p:pic>
        <p:nvPicPr>
          <p:cNvPr id="32" name="Content Placeholder 31" descr="Rainbow abstract fiber optics">
            <a:extLst>
              <a:ext uri="{FF2B5EF4-FFF2-40B4-BE49-F238E27FC236}">
                <a16:creationId xmlns:a16="http://schemas.microsoft.com/office/drawing/2014/main" id="{BF8B8113-EBCC-43AE-84E4-59BAE3281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8112631" y="-58582"/>
            <a:ext cx="4079369" cy="1478079"/>
          </a:xfrm>
          <a:prstGeom prst="rect">
            <a:avLst/>
          </a:prstGeom>
        </p:spPr>
      </p:pic>
      <p:pic>
        <p:nvPicPr>
          <p:cNvPr id="36" name="Content Placeholder 35" descr="Color rainbow striped background">
            <a:extLst>
              <a:ext uri="{FF2B5EF4-FFF2-40B4-BE49-F238E27FC236}">
                <a16:creationId xmlns:a16="http://schemas.microsoft.com/office/drawing/2014/main" id="{276E6214-A43C-4B16-887F-C05BC5164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8112631" y="1410887"/>
            <a:ext cx="4079369" cy="1645920"/>
          </a:xfrm>
          <a:prstGeom prst="rect">
            <a:avLst/>
          </a:prstGeom>
        </p:spPr>
      </p:pic>
      <p:pic>
        <p:nvPicPr>
          <p:cNvPr id="39" name="Content Placeholder 38" descr="Abstract twist of multi-colored cords">
            <a:extLst>
              <a:ext uri="{FF2B5EF4-FFF2-40B4-BE49-F238E27FC236}">
                <a16:creationId xmlns:a16="http://schemas.microsoft.com/office/drawing/2014/main" id="{0BD20666-8EEA-4119-AE48-CDADABC8A6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8112630" y="4863669"/>
            <a:ext cx="4079369" cy="19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96A5-A0C7-440F-8B5B-0152F8570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            The   end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1097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82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Colours</vt:lpstr>
      <vt:lpstr>How colourS happen</vt:lpstr>
      <vt:lpstr>Colourful pictures</vt:lpstr>
      <vt:lpstr>Seeing colours</vt:lpstr>
      <vt:lpstr>More colourful pictures</vt:lpstr>
      <vt:lpstr>            The  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</dc:title>
  <dc:creator>Jennifer McGowan</dc:creator>
  <cp:lastModifiedBy>Susan Bailey</cp:lastModifiedBy>
  <cp:revision>9</cp:revision>
  <dcterms:created xsi:type="dcterms:W3CDTF">2021-10-11T15:07:20Z</dcterms:created>
  <dcterms:modified xsi:type="dcterms:W3CDTF">2021-10-14T18:59:00Z</dcterms:modified>
</cp:coreProperties>
</file>