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4/30/2021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4/30/2021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656705"/>
            <a:ext cx="8226310" cy="3765665"/>
          </a:xfrm>
        </p:spPr>
        <p:txBody>
          <a:bodyPr/>
          <a:lstStyle/>
          <a:p>
            <a:r>
              <a:rPr lang="en-US" dirty="0"/>
              <a:t>J.K. </a:t>
            </a:r>
            <a:r>
              <a:rPr lang="en-IE" dirty="0"/>
              <a:t>Rowling</a:t>
            </a:r>
          </a:p>
        </p:txBody>
      </p:sp>
      <p:sp>
        <p:nvSpPr>
          <p:cNvPr id="3" name="Subtitle 2"/>
          <p:cNvSpPr>
            <a:spLocks noGrp="1"/>
          </p:cNvSpPr>
          <p:nvPr>
            <p:ph type="subTitle" idx="1"/>
          </p:nvPr>
        </p:nvSpPr>
        <p:spPr/>
        <p:txBody>
          <a:bodyPr/>
          <a:lstStyle/>
          <a:p>
            <a:r>
              <a:rPr lang="en-US" dirty="0"/>
              <a:t>By Sam </a:t>
            </a:r>
            <a:r>
              <a:rPr lang="en-US" dirty="0" err="1"/>
              <a:t>leigh</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2857" y="1027531"/>
            <a:ext cx="5245331" cy="4674999"/>
          </a:xfrm>
          <a:prstGeom prst="rect">
            <a:avLst/>
          </a:prstGeom>
        </p:spPr>
      </p:pic>
    </p:spTree>
    <p:extLst>
      <p:ext uri="{BB962C8B-B14F-4D97-AF65-F5344CB8AC3E}">
        <p14:creationId xmlns:p14="http://schemas.microsoft.com/office/powerpoint/2010/main" val="112441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a:t>
            </a:r>
            <a:endParaRPr lang="en-IE" dirty="0"/>
          </a:p>
        </p:txBody>
      </p:sp>
      <p:pic>
        <p:nvPicPr>
          <p:cNvPr id="7"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l="26746" r="26746"/>
          <a:stretch>
            <a:fillRect/>
          </a:stretch>
        </p:blipFill>
        <p:spPr/>
      </p:pic>
      <p:sp>
        <p:nvSpPr>
          <p:cNvPr id="4" name="Text Placeholder 3"/>
          <p:cNvSpPr>
            <a:spLocks noGrp="1"/>
          </p:cNvSpPr>
          <p:nvPr>
            <p:ph type="body" sz="half" idx="2"/>
          </p:nvPr>
        </p:nvSpPr>
        <p:spPr>
          <a:xfrm>
            <a:off x="836613" y="2249486"/>
            <a:ext cx="5934511" cy="3541714"/>
          </a:xfrm>
          <a:ln>
            <a:solidFill>
              <a:schemeClr val="accent2">
                <a:lumMod val="50000"/>
              </a:schemeClr>
            </a:solidFill>
          </a:ln>
        </p:spPr>
        <p:txBody>
          <a:bodyPr>
            <a:normAutofit/>
          </a:bodyPr>
          <a:lstStyle/>
          <a:p>
            <a:pPr marL="285750" indent="-285750">
              <a:buFont typeface="Arial" panose="020B0604020202020204" pitchFamily="34" charset="0"/>
              <a:buChar char="•"/>
            </a:pPr>
            <a:r>
              <a:rPr lang="en-IE" dirty="0"/>
              <a:t>J.K. Rowling wrote her first story at the </a:t>
            </a:r>
            <a:r>
              <a:rPr lang="en-IE" b="1" dirty="0"/>
              <a:t>age</a:t>
            </a:r>
            <a:r>
              <a:rPr lang="en-IE" dirty="0"/>
              <a:t> of 6 called 'Rabbit' and her first novel at the </a:t>
            </a:r>
            <a:r>
              <a:rPr lang="en-IE" b="1" dirty="0"/>
              <a:t>age</a:t>
            </a:r>
            <a:r>
              <a:rPr lang="en-IE" dirty="0"/>
              <a:t> of 11. </a:t>
            </a:r>
          </a:p>
          <a:p>
            <a:pPr marL="285750" indent="-285750">
              <a:buFont typeface="Arial" panose="020B0604020202020204" pitchFamily="34" charset="0"/>
              <a:buChar char="•"/>
            </a:pPr>
            <a:r>
              <a:rPr lang="en-IE" dirty="0"/>
              <a:t>Rowling completed the first draft of </a:t>
            </a:r>
            <a:r>
              <a:rPr lang="en-IE" i="1" dirty="0"/>
              <a:t>Harry Potter and the Philosopher’s Stone</a:t>
            </a:r>
            <a:r>
              <a:rPr lang="en-IE" dirty="0"/>
              <a:t> in 1996 on a manual typewriter.   </a:t>
            </a:r>
          </a:p>
          <a:p>
            <a:pPr marL="285750" indent="-285750">
              <a:buFont typeface="Arial" panose="020B0604020202020204" pitchFamily="34" charset="0"/>
              <a:buChar char="•"/>
            </a:pPr>
            <a:r>
              <a:rPr lang="en-IE" dirty="0"/>
              <a:t>The author and her iconic character share the same birthday, July 31.</a:t>
            </a:r>
          </a:p>
          <a:p>
            <a:pPr marL="285750" indent="-285750">
              <a:buFont typeface="Arial" panose="020B0604020202020204" pitchFamily="34" charset="0"/>
              <a:buChar char="•"/>
            </a:pPr>
            <a:r>
              <a:rPr lang="en-IE" dirty="0"/>
              <a:t>The game of </a:t>
            </a:r>
            <a:r>
              <a:rPr lang="en-IE" dirty="0" err="1"/>
              <a:t>Quidditch</a:t>
            </a:r>
            <a:r>
              <a:rPr lang="en-IE" dirty="0"/>
              <a:t> was actually inspired by Rowling’s favourite sport - basketball. </a:t>
            </a:r>
          </a:p>
        </p:txBody>
      </p:sp>
    </p:spTree>
    <p:extLst>
      <p:ext uri="{BB962C8B-B14F-4D97-AF65-F5344CB8AC3E}">
        <p14:creationId xmlns:p14="http://schemas.microsoft.com/office/powerpoint/2010/main" val="201132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pic>
        <p:nvPicPr>
          <p:cNvPr id="8" name="Picture Placeholder 7"/>
          <p:cNvPicPr>
            <a:picLocks noGrp="1" noChangeAspect="1"/>
          </p:cNvPicPr>
          <p:nvPr>
            <p:ph type="pic" idx="1"/>
          </p:nvPr>
        </p:nvPicPr>
        <p:blipFill>
          <a:blip r:embed="rId2">
            <a:extLst>
              <a:ext uri="{28A0092B-C50C-407E-A947-70E740481C1C}">
                <a14:useLocalDpi xmlns:a14="http://schemas.microsoft.com/office/drawing/2010/main" val="0"/>
              </a:ext>
            </a:extLst>
          </a:blip>
          <a:srcRect t="2842" b="2842"/>
          <a:stretch>
            <a:fillRect/>
          </a:stretch>
        </p:blipFill>
        <p:spPr/>
      </p:pic>
      <p:sp>
        <p:nvSpPr>
          <p:cNvPr id="4" name="Text Placeholder 3"/>
          <p:cNvSpPr>
            <a:spLocks noGrp="1"/>
          </p:cNvSpPr>
          <p:nvPr>
            <p:ph type="body" sz="half" idx="2"/>
          </p:nvPr>
        </p:nvSpPr>
        <p:spPr/>
        <p:txBody>
          <a:bodyPr>
            <a:normAutofit fontScale="92500" lnSpcReduction="10000"/>
          </a:bodyPr>
          <a:lstStyle/>
          <a:p>
            <a:pPr marL="285750" indent="-285750">
              <a:buFont typeface="Arial" panose="020B0604020202020204" pitchFamily="34" charset="0"/>
              <a:buChar char="•"/>
            </a:pPr>
            <a:r>
              <a:rPr lang="en-IE" dirty="0"/>
              <a:t>J.K. Rowling’s first </a:t>
            </a:r>
            <a:r>
              <a:rPr lang="en-IE" i="1" dirty="0"/>
              <a:t>Harry </a:t>
            </a:r>
            <a:r>
              <a:rPr lang="en-IE" dirty="0"/>
              <a:t>Potter manuscript was rejected by 12 publishing houses before being picked up by Bloom   </a:t>
            </a:r>
          </a:p>
          <a:p>
            <a:r>
              <a:rPr lang="en-IE" dirty="0"/>
              <a:t>      Rowling is a big fan of the block-building game Minecraft and </a:t>
            </a:r>
            <a:r>
              <a:rPr lang="en-IE"/>
              <a:t>often            plays </a:t>
            </a:r>
            <a:r>
              <a:rPr lang="en-IE" dirty="0"/>
              <a:t>it with her son David.</a:t>
            </a:r>
          </a:p>
          <a:p>
            <a:pPr marL="285750" indent="-285750">
              <a:buFont typeface="Arial" panose="020B0604020202020204" pitchFamily="34" charset="0"/>
              <a:buChar char="•"/>
            </a:pPr>
            <a:r>
              <a:rPr lang="en-IE" dirty="0"/>
              <a:t>Rowling initially penned the ideas for </a:t>
            </a:r>
            <a:r>
              <a:rPr lang="en-IE" i="1" dirty="0"/>
              <a:t>Harry Potter</a:t>
            </a:r>
            <a:r>
              <a:rPr lang="en-IE" dirty="0"/>
              <a:t> on a napkin!</a:t>
            </a:r>
          </a:p>
          <a:p>
            <a:pPr marL="285750" indent="-285750">
              <a:buFont typeface="Arial" panose="020B0604020202020204" pitchFamily="34" charset="0"/>
              <a:buChar char="•"/>
            </a:pPr>
            <a:r>
              <a:rPr lang="en-IE" dirty="0"/>
              <a:t>The idea for Harry Potter came to Rowling while riding on the train to London from Manchester in 1990. The train had been delayed and she came up with the idea for a story which took place in a secret school of wizardry and had a young boy wizard as the main hero. The main characters and ideas branched off from there and she was soon writing the first book.</a:t>
            </a:r>
            <a:br>
              <a:rPr lang="en-IE" dirty="0"/>
            </a:br>
            <a:endParaRPr lang="en-IE" dirty="0"/>
          </a:p>
          <a:p>
            <a:pPr marL="285750" indent="-285750">
              <a:buFont typeface="Arial" panose="020B0604020202020204" pitchFamily="34" charset="0"/>
              <a:buChar char="•"/>
            </a:pPr>
            <a:endParaRPr lang="en-IE" dirty="0"/>
          </a:p>
        </p:txBody>
      </p:sp>
    </p:spTree>
    <p:extLst>
      <p:ext uri="{BB962C8B-B14F-4D97-AF65-F5344CB8AC3E}">
        <p14:creationId xmlns:p14="http://schemas.microsoft.com/office/powerpoint/2010/main" val="35185382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383</TotalTime>
  <Words>210</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Tw Cen MT</vt:lpstr>
      <vt:lpstr>Circuit</vt:lpstr>
      <vt:lpstr>J.K. Rowling</vt:lpstr>
      <vt:lpstr>facts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J.K. Rowling</dc:title>
  <dc:creator>Claire Dix</dc:creator>
  <cp:lastModifiedBy>Susan Bailey</cp:lastModifiedBy>
  <cp:revision>7</cp:revision>
  <dcterms:created xsi:type="dcterms:W3CDTF">2021-03-14T11:01:02Z</dcterms:created>
  <dcterms:modified xsi:type="dcterms:W3CDTF">2021-04-30T14:20:17Z</dcterms:modified>
</cp:coreProperties>
</file>