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 snapToObjects="1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128F0-783D-C741-A3FF-135A68BD20F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01029-AF7E-0A46-93AE-FAA286AA4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1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01029-AF7E-0A46-93AE-FAA286AA4F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8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01029-AF7E-0A46-93AE-FAA286AA4F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3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A958-4EC2-B24A-9EF7-3C2304CCB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CA3472-A3B0-6345-94D2-0DF1F93FE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38A14-E03F-2443-BF17-2DF7E06B3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0CEE-B46E-CE4E-8A74-A5041E571A7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8A92E-53BD-5442-A4C3-7DCB3C37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CF7E9-9DDB-A344-9471-2D315BFB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35FA-BF62-6A4C-BEF9-C5F574B3E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7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0E62-774B-EA4E-B070-86785E7C3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C4F40-A0B5-FE45-8BBB-3CDCA29CE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A512E-8D82-7845-8112-FD5B912EE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0CEE-B46E-CE4E-8A74-A5041E571A7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9F72E-4608-7C4D-9406-3ADF6113B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DA3A8-214E-C543-BC5D-634DA934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35FA-BF62-6A4C-BEF9-C5F574B3E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6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91EE1D-5505-974C-96E5-8CE17817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38F9F-B33F-5C49-B418-5701FF715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A446A-06CF-D846-9F00-3569993C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0CEE-B46E-CE4E-8A74-A5041E571A7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E9296-1217-7040-B45F-BD06073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718E9-F12F-1A43-A04E-E191506F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35FA-BF62-6A4C-BEF9-C5F574B3E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3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B460-BC38-2C45-93C9-E3009747C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C8609-9EC1-B345-8574-40E258C60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3B241-4C5C-234F-90EF-3D6AE728F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0CEE-B46E-CE4E-8A74-A5041E571A7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23102-7F58-FB49-A144-1565EEEF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7E98C-FC42-7449-BC77-C59DF797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35FA-BF62-6A4C-BEF9-C5F574B3E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2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2971-9C35-8343-8C82-3D8C2B97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7F47F-0435-114B-8F5C-AB0D1EDB3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672B4-88EB-1847-BB95-7FB0974C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0CEE-B46E-CE4E-8A74-A5041E571A7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8F967-2E36-3F4B-BD60-55F4BD6C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3DBF6-FACA-6F4A-A11D-96ABC833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35FA-BF62-6A4C-BEF9-C5F574B3E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4C45-6F81-1C4F-A5EE-5A4E86B3F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E8DF3-D2DF-2D4D-B3A6-74ADA76B4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BE22B-9D2E-194C-8448-378CA447D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43589-49A2-D84C-AD5A-C7B033556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0CEE-B46E-CE4E-8A74-A5041E571A7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0E594-9E84-EF4C-97F3-5DE1805D3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398AA-0FAA-9343-BC2D-1139B588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35FA-BF62-6A4C-BEF9-C5F574B3E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6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AACD-5122-7E4C-BB43-F8479A18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CB9C6-8589-6A4B-A0D0-C7ADBFBC7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72DE2-186B-AA4D-8C97-1873B75B5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83FBE-CC57-FC4A-AB5B-7048C779D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44DEE-C351-DE4F-AE7D-0A26413E0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D7DD33-AEBA-AD4C-BF74-EDB91192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0CEE-B46E-CE4E-8A74-A5041E571A7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2F90CC-4EC5-C149-8146-B74B43227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8E719F-F2FE-724E-A3A0-512C0208D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35FA-BF62-6A4C-BEF9-C5F574B3E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7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CD31D-5407-5E4D-9B82-0354CE622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392CA3-2B2B-C84E-84F6-41419A7BC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0CEE-B46E-CE4E-8A74-A5041E571A7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7EDBC-4F25-3E40-B593-977149A3C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AC264-01E9-8542-98FB-69E34E925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35FA-BF62-6A4C-BEF9-C5F574B3E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0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6D6BB0-04BC-F94C-B62D-90E4BCADA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0CEE-B46E-CE4E-8A74-A5041E571A7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E3327-955B-3640-B31A-7BC92452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02856-DB74-A14D-97AE-C2C273B2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35FA-BF62-6A4C-BEF9-C5F574B3E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6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47AA-A875-2B40-8D2F-E501875FD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22D6E-8600-0545-A1CF-BF905FC28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A1092-6EAD-0846-B9D1-074D2AC03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2F78F-C8C6-BF41-ADB4-E0ADB1D3D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0CEE-B46E-CE4E-8A74-A5041E571A7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9CEEB-B21B-A74D-A304-FAB9CC5A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DBC85-27AC-104B-9811-5B1E7BC2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35FA-BF62-6A4C-BEF9-C5F574B3E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7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FD7D-3EBF-034D-8876-CFB479E9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465927-22C4-C94F-9BBF-888902810B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C265D-9BAC-D84D-B2FD-D8A6FC3D2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527B4-0166-2A46-AA5D-F2428A125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0CEE-B46E-CE4E-8A74-A5041E571A7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DB707-376D-D849-95E9-98D19928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5D6ED-D1AC-8149-9BBD-37D97072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35FA-BF62-6A4C-BEF9-C5F574B3E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5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A9B450-C700-7B4D-803C-8E8699284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7D9E5-7589-C949-B867-BC086CA90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073FF-8CAD-AE41-AA0F-C5E15CCD7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C0CEE-B46E-CE4E-8A74-A5041E571A7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95EBB-8B74-904F-87A7-9A9E79708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74EC6-FAB1-DE44-9C62-7716DDE69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C35FA-BF62-6A4C-BEF9-C5F574B3E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7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group of brown and white horse in a dirt field&#10;&#10;Description automatically generated">
            <a:extLst>
              <a:ext uri="{FF2B5EF4-FFF2-40B4-BE49-F238E27FC236}">
                <a16:creationId xmlns:a16="http://schemas.microsoft.com/office/drawing/2014/main" id="{4128DD74-D894-0140-B076-0AD2FE2AB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r="5536" b="-1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B90FA-F792-134E-BCF7-1835E74C1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/>
              <a:t>Rosa Bacik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3BB6C-64AE-224D-9ABB-0B610EB82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Horses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13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DD828-CAB0-D34A-874A-96076A9F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C44A6-C889-B14E-B31F-8239F8827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Horses were domesticated from wild animals by humans at least 5000 years ago.</a:t>
            </a:r>
          </a:p>
          <a:p>
            <a:r>
              <a:rPr lang="en-US" dirty="0"/>
              <a:t>They are large, strong animals, and some breeds are used to pull heavy loads.</a:t>
            </a:r>
          </a:p>
          <a:p>
            <a:r>
              <a:rPr lang="en-US" dirty="0"/>
              <a:t>Racehorses can gallop up to 30 miles an hour.</a:t>
            </a:r>
          </a:p>
          <a:p>
            <a:r>
              <a:rPr lang="en-US" dirty="0"/>
              <a:t>A male horse is a stallion, and a female horse is a mare. A young horse is a foal. </a:t>
            </a:r>
          </a:p>
          <a:p>
            <a:r>
              <a:rPr lang="en-US" dirty="0"/>
              <a:t>Horses have hooves which need protection by horseshoes from hard or rough ground.</a:t>
            </a:r>
          </a:p>
          <a:p>
            <a:r>
              <a:rPr lang="en-US" dirty="0"/>
              <a:t>Can live to between 25 and 30 years old.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rse anatomy">
            <a:extLst>
              <a:ext uri="{FF2B5EF4-FFF2-40B4-BE49-F238E27FC236}">
                <a16:creationId xmlns:a16="http://schemas.microsoft.com/office/drawing/2014/main" id="{5A3C58D7-F1CF-EB4F-980C-87EEA1C876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r="-1" b="-1"/>
          <a:stretch/>
        </p:blipFill>
        <p:spPr bwMode="auto">
          <a:xfrm>
            <a:off x="5176911" y="720190"/>
            <a:ext cx="6833848" cy="558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DF8C1C-39E4-D54D-BBBF-27444502DDA9}"/>
              </a:ext>
            </a:extLst>
          </p:cNvPr>
          <p:cNvSpPr txBox="1">
            <a:spLocks/>
          </p:cNvSpPr>
          <p:nvPr/>
        </p:nvSpPr>
        <p:spPr>
          <a:xfrm>
            <a:off x="542925" y="1404959"/>
            <a:ext cx="4633986" cy="4214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The horse skeleton averages 205 bones.</a:t>
            </a:r>
            <a:endParaRPr lang="en-US" dirty="0"/>
          </a:p>
          <a:p>
            <a:r>
              <a:rPr lang="en-US" dirty="0"/>
              <a:t>The body part that is called a horse's "knee" is actually made up of the carpal bones that correspond to the human wrist. </a:t>
            </a:r>
          </a:p>
          <a:p>
            <a:r>
              <a:rPr lang="en-IE" dirty="0"/>
              <a:t>A horse also has no muscles in its legs below the knees.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1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603B829-008F-3346-A87F-12951A1CA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2"/>
          <a:stretch/>
        </p:blipFill>
        <p:spPr bwMode="auto">
          <a:xfrm>
            <a:off x="-571499" y="0"/>
            <a:ext cx="8986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2336F3-FEF5-2A40-95B5-3526ACD3973F}"/>
              </a:ext>
            </a:extLst>
          </p:cNvPr>
          <p:cNvSpPr txBox="1">
            <a:spLocks/>
          </p:cNvSpPr>
          <p:nvPr/>
        </p:nvSpPr>
        <p:spPr>
          <a:xfrm>
            <a:off x="8415339" y="287079"/>
            <a:ext cx="3776661" cy="644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Foals are capable of standing and running within a short time following birth.</a:t>
            </a:r>
            <a:endParaRPr lang="en-US" dirty="0"/>
          </a:p>
          <a:p>
            <a:r>
              <a:rPr lang="en-US" dirty="0"/>
              <a:t>Foals are usually born in the spring.</a:t>
            </a:r>
          </a:p>
          <a:p>
            <a:r>
              <a:rPr lang="en-IE" dirty="0"/>
              <a:t>Horses are usually put under saddle and trained to be ridden between the ages of two and four.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8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84B3-9B34-8D43-814F-0BCBF82D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horse" descr="horse">
            <a:hlinkClick r:id="" action="ppaction://media"/>
            <a:extLst>
              <a:ext uri="{FF2B5EF4-FFF2-40B4-BE49-F238E27FC236}">
                <a16:creationId xmlns:a16="http://schemas.microsoft.com/office/drawing/2014/main" id="{9C1423B3-C13B-4C41-914B-6CFAB588579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"/>
            <a:ext cx="12192000" cy="6857845"/>
          </a:xfrm>
        </p:spPr>
      </p:pic>
    </p:spTree>
    <p:extLst>
      <p:ext uri="{BB962C8B-B14F-4D97-AF65-F5344CB8AC3E}">
        <p14:creationId xmlns:p14="http://schemas.microsoft.com/office/powerpoint/2010/main" val="367118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180</Words>
  <Application>Microsoft Office PowerPoint</Application>
  <PresentationFormat>Widescreen</PresentationFormat>
  <Paragraphs>17</Paragraphs>
  <Slides>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Rosa Bacik</vt:lpstr>
      <vt:lpstr>Facts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Rosa Bacik</dc:title>
  <dc:creator>Max Bacik</dc:creator>
  <cp:lastModifiedBy>Susan Bailey</cp:lastModifiedBy>
  <cp:revision>5</cp:revision>
  <dcterms:created xsi:type="dcterms:W3CDTF">2020-10-21T17:51:22Z</dcterms:created>
  <dcterms:modified xsi:type="dcterms:W3CDTF">2020-10-22T12:19:49Z</dcterms:modified>
</cp:coreProperties>
</file>