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 varScale="1">
        <p:scale>
          <a:sx n="86" d="100"/>
          <a:sy n="86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B03B-8BE7-4646-907C-7BA11141F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69B86-6196-8243-A995-A9BC9A82B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07098-E023-F749-84B0-C7741F43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75BB-070E-1542-A126-88B3CD3867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96E3B-0B7E-494F-B6E6-17B30ED8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DC95-9F16-1A40-85CB-BD75F82C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B28D-DF49-204F-B141-D36FB282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7C29-B393-FA44-848C-1D3881EB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A7C35-6A57-D347-B550-50BDA51C8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281E3-C51F-DE4B-B516-D4400645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75BB-070E-1542-A126-88B3CD3867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58440-D578-7041-BFE4-590DCC0E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63C9F-F642-AC41-8639-9EE06D0C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B28D-DF49-204F-B141-D36FB282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4E396B-8817-E34F-BD27-1B6B4ED10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7F64C-6BAC-A840-A468-B1C4959D4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B7DC7-6723-C94C-ADD5-1E71033E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75BB-070E-1542-A126-88B3CD3867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0FDDE-D831-C549-B40B-4E790904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28990-E028-B644-8571-D83278FE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B28D-DF49-204F-B141-D36FB282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47F6-CE26-C14F-B690-6CA9688D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CF27-2FFC-D14D-88FA-E6FCF8FAA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492F8-60BC-884F-8D9B-E6E06279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75BB-070E-1542-A126-88B3CD3867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D2C5D-7584-3E47-8575-3BD8FF9A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9A137-0CD0-FF40-9076-69907E6C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B28D-DF49-204F-B141-D36FB282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5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798F-612C-FB4E-AB37-AC5915DA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ADE5C-818F-AE44-BE34-41CD232E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2DEF2-F86C-3647-94D6-71CF6E001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75BB-070E-1542-A126-88B3CD3867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01314-9789-604C-992C-55DA973B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519F0-DE38-684B-9C8D-9C5488AB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B28D-DF49-204F-B141-D36FB282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5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7D31-3127-9340-9F0F-C45B9D6F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82966-6560-0642-9989-A95736B0D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54276-54BA-3D45-8607-8E2479B67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071AE-5BC4-084B-8D1F-02B2AEB7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75BB-070E-1542-A126-88B3CD3867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5BFD4-04AE-7B42-9B30-4D6E6736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0C0A1-E77D-3248-B811-F322B46D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B28D-DF49-204F-B141-D36FB282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9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08F2-09E1-B842-BA4B-CF996D21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F19C2-116A-B144-A3B0-7F10E589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963A5-6E9D-B042-B568-9D3290FFB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8E3F0-56EB-C942-B2A9-D949C3E5A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0C49C-9B6C-3243-839B-055955358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1B4FD-A718-7B4D-9EE6-5DCA3718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75BB-070E-1542-A126-88B3CD3867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62609-D47F-D24A-885C-A19F3F7A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0D1BB-ED21-9F45-BDD7-DF8C2A2C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B28D-DF49-204F-B141-D36FB282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9095-6A20-8A41-911B-EFA6E519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5A93E-754F-5A41-AAFF-89718DC8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75BB-070E-1542-A126-88B3CD3867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4F61A-3807-DA49-837D-343B15BD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4D9E0-4CF9-DF44-87A7-BF3E5C46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B28D-DF49-204F-B141-D36FB282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6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3B07B-41CA-CC40-9A7D-03CFAB6A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75BB-070E-1542-A126-88B3CD3867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2F4F2-B88F-F343-B066-CEC9743F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79FD2-1169-2146-86B7-5351A263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B28D-DF49-204F-B141-D36FB282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8B00-769E-DC44-AB3A-5514F44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58F5-C567-3947-A9EF-5FC2D265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9F874-DB6D-FD4E-B34F-122BBD0CF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2AEE6-6B61-EA49-9236-33E62DF4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75BB-070E-1542-A126-88B3CD3867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D87DB-DC48-CA45-A251-D584AF2B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2F982-46F6-5B44-9183-62508ECA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B28D-DF49-204F-B141-D36FB282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DE2F-0DEA-5549-A142-2393413D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A99A0-15F7-3444-9C11-A17C9AB37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A9EFE-EB27-154F-83A3-403F1AC85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7D31C-CB68-EE40-865D-71F6B58D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75BB-070E-1542-A126-88B3CD3867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86FB9-31C4-DE4A-9C18-7D06B39D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FB894-2E66-DE46-8727-864499B8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B28D-DF49-204F-B141-D36FB282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5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D79C1-E942-614F-9938-DF196516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3D5D0-F969-BF4F-B656-22E3E8A92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0AD90-6186-1942-B8B6-26DD21B49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D75BB-070E-1542-A126-88B3CD38678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0ECFC-1C61-8F40-86A9-066C3DC21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B87-9E6C-1545-A4E2-5D29E7DB4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B28D-DF49-204F-B141-D36FB2828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1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ame 8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EC0A6-97A9-F94D-867E-A0C7D86BB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2721789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080808"/>
                </a:solidFill>
              </a:rPr>
              <a:t>Zelda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FB05C-37E7-CD44-9F85-E452DCEA0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353" y="4161701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80808"/>
                </a:solidFill>
              </a:rPr>
              <a:t>By </a:t>
            </a:r>
            <a:r>
              <a:rPr lang="en-US" sz="1600" dirty="0" err="1">
                <a:solidFill>
                  <a:srgbClr val="080808"/>
                </a:solidFill>
              </a:rPr>
              <a:t>Evin</a:t>
            </a:r>
            <a:r>
              <a:rPr lang="en-US" sz="1600" dirty="0">
                <a:solidFill>
                  <a:srgbClr val="080808"/>
                </a:solidFill>
              </a:rPr>
              <a:t> Bacik</a:t>
            </a:r>
          </a:p>
        </p:txBody>
      </p:sp>
      <p:pic>
        <p:nvPicPr>
          <p:cNvPr id="1026" name="Picture 2" descr="THE LEGEND OF ZELDA: BREATH OF THE WILD - THE LEGEND OF ZELDA: BREATH OF  THE WILD (1 Games): Amazon.co.uk: PC &amp; Video Games">
            <a:extLst>
              <a:ext uri="{FF2B5EF4-FFF2-40B4-BE49-F238E27FC236}">
                <a16:creationId xmlns:a16="http://schemas.microsoft.com/office/drawing/2014/main" id="{0E704558-29AB-724C-85BA-9324E4FA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2919" y="413453"/>
            <a:ext cx="3724200" cy="60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9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97621-0414-3447-8D4F-291AA57F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What is Zelda?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E77AD-7D18-684C-8286-2C01F149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Zelda is a game on Nintendo switch</a:t>
            </a:r>
          </a:p>
          <a:p>
            <a:r>
              <a:rPr lang="en-US" sz="2200" dirty="0"/>
              <a:t>You play Link and you have to rescue Princess Zelda</a:t>
            </a:r>
          </a:p>
          <a:p>
            <a:r>
              <a:rPr lang="en-US" sz="2200" dirty="0"/>
              <a:t>You go on an adventure where you have to fight monsters and solve puzzles</a:t>
            </a:r>
          </a:p>
          <a:p>
            <a:r>
              <a:rPr lang="en-US" sz="2200" dirty="0"/>
              <a:t>The further you get the stronger Link gets with heart containers, stamina vessels and weapons</a:t>
            </a:r>
          </a:p>
        </p:txBody>
      </p:sp>
      <p:pic>
        <p:nvPicPr>
          <p:cNvPr id="2050" name="Picture 2" descr="Link (Breath of the Wild) | Character Profile Wikia | Fandom">
            <a:extLst>
              <a:ext uri="{FF2B5EF4-FFF2-40B4-BE49-F238E27FC236}">
                <a16:creationId xmlns:a16="http://schemas.microsoft.com/office/drawing/2014/main" id="{26DB9197-95C9-9343-B042-EF2119A07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98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0C14-30FD-804D-871C-D07DC7D8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Why I Like Zelda</a:t>
            </a:r>
          </a:p>
        </p:txBody>
      </p:sp>
      <p:pic>
        <p:nvPicPr>
          <p:cNvPr id="3074" name="Picture 2" descr="Breath of the Wild: How to Kill a Lynel | USgamer">
            <a:extLst>
              <a:ext uri="{FF2B5EF4-FFF2-40B4-BE49-F238E27FC236}">
                <a16:creationId xmlns:a16="http://schemas.microsoft.com/office/drawing/2014/main" id="{7D3AB3C4-ECC3-6D49-8934-07A4E1DB4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2" b="1394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7F511-E60E-064B-A118-812DF53D4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I like Zelda because</a:t>
            </a:r>
          </a:p>
          <a:p>
            <a:r>
              <a:rPr lang="en-US" sz="1800" dirty="0"/>
              <a:t>You can collect lots of different things</a:t>
            </a:r>
          </a:p>
          <a:p>
            <a:r>
              <a:rPr lang="en-US" sz="1800" dirty="0"/>
              <a:t>You can explore the beautiful world of Hyrule</a:t>
            </a:r>
          </a:p>
          <a:p>
            <a:r>
              <a:rPr lang="en-US" sz="1800" dirty="0"/>
              <a:t>It has a very interesting storyline</a:t>
            </a:r>
          </a:p>
          <a:p>
            <a:r>
              <a:rPr lang="en-US" sz="1800" dirty="0"/>
              <a:t>You can visit lots of different towns</a:t>
            </a:r>
          </a:p>
          <a:p>
            <a:r>
              <a:rPr lang="en-US" sz="1800" dirty="0"/>
              <a:t>There’s lots of action and puzzles</a:t>
            </a:r>
          </a:p>
        </p:txBody>
      </p:sp>
    </p:spTree>
    <p:extLst>
      <p:ext uri="{BB962C8B-B14F-4D97-AF65-F5344CB8AC3E}">
        <p14:creationId xmlns:p14="http://schemas.microsoft.com/office/powerpoint/2010/main" val="19678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63A5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70C14-30FD-804D-871C-D07DC7D8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Where I am in Zelda</a:t>
            </a:r>
          </a:p>
        </p:txBody>
      </p:sp>
      <p:pic>
        <p:nvPicPr>
          <p:cNvPr id="4098" name="Picture 2" descr="White-Maned Lynel Battle - The Legend of Zelda: Breath of the Wild - YouTube">
            <a:extLst>
              <a:ext uri="{FF2B5EF4-FFF2-40B4-BE49-F238E27FC236}">
                <a16:creationId xmlns:a16="http://schemas.microsoft.com/office/drawing/2014/main" id="{935FFECC-DB24-0B49-B61A-E9B6994A0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7F511-E60E-064B-A118-812DF53D4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I have 14 heart containers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 have freed all the divine beasts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 have just got the master sword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 have defeated a white maned </a:t>
            </a:r>
            <a:r>
              <a:rPr lang="en-US" sz="2000" dirty="0" err="1">
                <a:solidFill>
                  <a:srgbClr val="FFFFFF"/>
                </a:solidFill>
              </a:rPr>
              <a:t>Lynel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I still need to get 6 more memories and then defeat calamity </a:t>
            </a:r>
            <a:r>
              <a:rPr lang="en-US" sz="2000" dirty="0" err="1">
                <a:solidFill>
                  <a:srgbClr val="FFFFFF"/>
                </a:solidFill>
              </a:rPr>
              <a:t>Ganon</a:t>
            </a:r>
            <a:r>
              <a:rPr lang="en-US" sz="2000" dirty="0">
                <a:solidFill>
                  <a:srgbClr val="FFFFFF"/>
                </a:solidFill>
              </a:rPr>
              <a:t> and rescue Princess Zelda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14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70C14-30FD-804D-871C-D07DC7D8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Video of Me Shooting a Silver Maned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Lynel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2021012819522701-F1C11A22FAEE3B82F21B330E1B786A39.mp4" descr="2021012819522701-F1C11A22FAEE3B82F21B330E1B786A39.mp4">
            <a:hlinkClick r:id="" action="ppaction://media"/>
            <a:extLst>
              <a:ext uri="{FF2B5EF4-FFF2-40B4-BE49-F238E27FC236}">
                <a16:creationId xmlns:a16="http://schemas.microsoft.com/office/drawing/2014/main" id="{951EE3E7-104A-E04A-AF55-64A82936A4F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7933" y="1362994"/>
            <a:ext cx="7347537" cy="413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153</Words>
  <Application>Microsoft Office PowerPoint</Application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Zelda</vt:lpstr>
      <vt:lpstr>What is Zelda?</vt:lpstr>
      <vt:lpstr>Why I Like Zelda</vt:lpstr>
      <vt:lpstr>Where I am in Zelda</vt:lpstr>
      <vt:lpstr>Video of Me Shooting a Silver Maned Lynel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Zelda</dc:title>
  <dc:creator>Max Bacik</dc:creator>
  <cp:lastModifiedBy>Susan Bailey</cp:lastModifiedBy>
  <cp:revision>5</cp:revision>
  <dcterms:created xsi:type="dcterms:W3CDTF">2021-01-28T18:08:08Z</dcterms:created>
  <dcterms:modified xsi:type="dcterms:W3CDTF">2021-01-29T09:51:52Z</dcterms:modified>
</cp:coreProperties>
</file>