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835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450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0858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754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40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93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293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0121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669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795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655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756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825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828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953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97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659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153691B-B1F3-41F3-842F-9773AE3E4164}" type="datetimeFigureOut">
              <a:rPr lang="en-IE" smtClean="0"/>
              <a:t>18/03/2021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EE5681B-DCE3-4E72-B752-D64279DD9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179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Tin Whistles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Ruth Kenny</a:t>
            </a:r>
          </a:p>
        </p:txBody>
      </p:sp>
    </p:spTree>
    <p:extLst>
      <p:ext uri="{BB962C8B-B14F-4D97-AF65-F5344CB8AC3E}">
        <p14:creationId xmlns:p14="http://schemas.microsoft.com/office/powerpoint/2010/main" val="341943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History of Tin whistles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Tin whistle developed from the</a:t>
            </a:r>
            <a:r>
              <a:rPr lang="en-US" dirty="0"/>
              <a:t> flageolet.  A flageolet is an old  woodwind instrument like a recorder.</a:t>
            </a:r>
          </a:p>
          <a:p>
            <a:r>
              <a:rPr lang="en-US" dirty="0"/>
              <a:t>The tin whistle today comes from a wider family of fipple flutes which have been seen in many designs and countries throughout the world.</a:t>
            </a:r>
          </a:p>
          <a:p>
            <a:r>
              <a:rPr lang="en-US" dirty="0"/>
              <a:t>Fragments or pieces of 12th-century Norman bone whistles have been found in Ireland.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Our Collections: Aspects of life in Medieval Cork - Cork City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4" descr="Our Collections: Aspects of life in Medieval Cork - Cork City Counc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737" y="4437697"/>
            <a:ext cx="2739175" cy="146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Names for Tin Whistles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45542"/>
          </a:xfrm>
        </p:spPr>
        <p:txBody>
          <a:bodyPr>
            <a:normAutofit/>
          </a:bodyPr>
          <a:lstStyle/>
          <a:p>
            <a:r>
              <a:rPr lang="en-IE" dirty="0"/>
              <a:t>Penny whistle, </a:t>
            </a:r>
          </a:p>
          <a:p>
            <a:r>
              <a:rPr lang="en-IE" dirty="0"/>
              <a:t>Flageolet, </a:t>
            </a:r>
          </a:p>
          <a:p>
            <a:r>
              <a:rPr lang="en-IE" dirty="0"/>
              <a:t>English flageolet, </a:t>
            </a:r>
          </a:p>
          <a:p>
            <a:r>
              <a:rPr lang="en-IE" dirty="0"/>
              <a:t>Scottish penny whistle, </a:t>
            </a:r>
          </a:p>
          <a:p>
            <a:r>
              <a:rPr lang="en-IE" dirty="0"/>
              <a:t>Tin flageolet, </a:t>
            </a:r>
          </a:p>
          <a:p>
            <a:r>
              <a:rPr lang="en-IE" dirty="0"/>
              <a:t>Irish whistle, </a:t>
            </a:r>
          </a:p>
          <a:p>
            <a:r>
              <a:rPr lang="en-IE" dirty="0"/>
              <a:t>Belfast Hornpipe, </a:t>
            </a:r>
          </a:p>
          <a:p>
            <a:r>
              <a:rPr lang="en-IE" dirty="0" err="1"/>
              <a:t>Feadóg</a:t>
            </a:r>
            <a:r>
              <a:rPr lang="en-IE" dirty="0"/>
              <a:t> </a:t>
            </a:r>
            <a:r>
              <a:rPr lang="en-IE" dirty="0" err="1"/>
              <a:t>stáin</a:t>
            </a:r>
            <a:r>
              <a:rPr lang="en-IE" dirty="0"/>
              <a:t> (or </a:t>
            </a:r>
            <a:r>
              <a:rPr lang="en-IE" dirty="0" err="1"/>
              <a:t>feadóg</a:t>
            </a:r>
            <a:r>
              <a:rPr lang="en-IE" dirty="0"/>
              <a:t>) </a:t>
            </a:r>
          </a:p>
          <a:p>
            <a:r>
              <a:rPr lang="en-IE" dirty="0"/>
              <a:t>Clarke London Flageolet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142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Types of Tin Whistles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Different types of Tin Whistles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E" dirty="0"/>
              <a:t>Clarke Pennywhistle Key of D.</a:t>
            </a:r>
          </a:p>
          <a:p>
            <a:r>
              <a:rPr lang="en-IE" dirty="0"/>
              <a:t>Woody Irish whistle</a:t>
            </a:r>
          </a:p>
          <a:p>
            <a:r>
              <a:rPr lang="en-IE" dirty="0"/>
              <a:t>Clarke whistle Green</a:t>
            </a:r>
          </a:p>
          <a:p>
            <a:r>
              <a:rPr lang="en-IE" dirty="0" err="1"/>
              <a:t>Feadog</a:t>
            </a:r>
            <a:r>
              <a:rPr lang="en-IE" dirty="0"/>
              <a:t> Brass -whistle</a:t>
            </a:r>
          </a:p>
          <a:p>
            <a:r>
              <a:rPr lang="en-IE" dirty="0"/>
              <a:t>Flageolet Brass whistle</a:t>
            </a:r>
          </a:p>
          <a:p>
            <a:r>
              <a:rPr lang="en-IE" dirty="0"/>
              <a:t>Clarke </a:t>
            </a:r>
            <a:r>
              <a:rPr lang="en-IE" dirty="0" err="1"/>
              <a:t>Sweetone</a:t>
            </a:r>
            <a:r>
              <a:rPr lang="en-IE" dirty="0"/>
              <a:t> D</a:t>
            </a:r>
          </a:p>
          <a:p>
            <a:r>
              <a:rPr lang="en-IE" dirty="0"/>
              <a:t>Walton’s Brass Pennywhistle 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/>
              <a:t>An image of some Tin Whistles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83" y="3179764"/>
            <a:ext cx="1899112" cy="2840037"/>
          </a:xfrm>
        </p:spPr>
      </p:pic>
    </p:spTree>
    <p:extLst>
      <p:ext uri="{BB962C8B-B14F-4D97-AF65-F5344CB8AC3E}">
        <p14:creationId xmlns:p14="http://schemas.microsoft.com/office/powerpoint/2010/main" val="272913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Tin Whistle and traditional Irish Music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The tin whistle is very popular with traditional Irish Musicians.</a:t>
            </a:r>
          </a:p>
          <a:p>
            <a:r>
              <a:rPr lang="en-IE" dirty="0"/>
              <a:t>Most Irish musicians started learning the tin whistle before starting to learn to another instrument such as the </a:t>
            </a:r>
            <a:r>
              <a:rPr lang="en-IE" dirty="0" err="1"/>
              <a:t>bodhran</a:t>
            </a:r>
            <a:r>
              <a:rPr lang="en-IE" dirty="0"/>
              <a:t>, fiddle or the box</a:t>
            </a:r>
          </a:p>
          <a:p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53" y="2570672"/>
            <a:ext cx="2216773" cy="188774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696" y="4127019"/>
            <a:ext cx="2102437" cy="1407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79" y="4354902"/>
            <a:ext cx="2503098" cy="250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4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Ruth Playing the Lilting Banshee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626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Tin Whistle and traditional Irish Music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The tin whistle is very popular with traditional Irish Musicians.</a:t>
            </a:r>
          </a:p>
          <a:p>
            <a:r>
              <a:rPr lang="en-IE" dirty="0"/>
              <a:t>Most Irish musicians started learning the tin whistle before starting to learn to another instrument such as the </a:t>
            </a:r>
            <a:r>
              <a:rPr lang="en-IE" dirty="0" err="1"/>
              <a:t>bodhran</a:t>
            </a:r>
            <a:r>
              <a:rPr lang="en-IE" dirty="0"/>
              <a:t>, fiddle or the box</a:t>
            </a:r>
          </a:p>
          <a:p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53" y="2570672"/>
            <a:ext cx="2216773" cy="188774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696" y="4127019"/>
            <a:ext cx="2102437" cy="1407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79" y="4354902"/>
            <a:ext cx="2503098" cy="250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3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95</TotalTime>
  <Words>230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Tin Whistles</vt:lpstr>
      <vt:lpstr>History of Tin whistles</vt:lpstr>
      <vt:lpstr>Names for Tin Whistles</vt:lpstr>
      <vt:lpstr>Types of Tin Whistles</vt:lpstr>
      <vt:lpstr>The Tin Whistle and traditional Irish Music</vt:lpstr>
      <vt:lpstr>Ruth Playing the Lilting Banshee</vt:lpstr>
      <vt:lpstr>The Tin Whistle and traditional Irish Music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Whistles</dc:title>
  <dc:creator>35386</dc:creator>
  <cp:lastModifiedBy>Susan Bailey</cp:lastModifiedBy>
  <cp:revision>11</cp:revision>
  <dcterms:created xsi:type="dcterms:W3CDTF">2020-12-08T17:57:37Z</dcterms:created>
  <dcterms:modified xsi:type="dcterms:W3CDTF">2021-03-18T14:51:14Z</dcterms:modified>
</cp:coreProperties>
</file>