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8a93749e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8a93749e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98a93749e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98a93749e0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99ddd7236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99ddd7236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999ddd7236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999ddd7236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99ddd7236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99ddd7236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999ddd7236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999ddd7236_2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999ddd7236_2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999ddd7236_2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98a93749e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98a93749e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8a93749e0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8a93749e0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X3bN5YeiQ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X3bN5YeiQ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8469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0000"/>
                </a:solidFill>
              </a:rPr>
              <a:t>Sharks</a:t>
            </a:r>
            <a:endParaRPr sz="4800">
              <a:solidFill>
                <a:srgbClr val="FF0000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291925"/>
            <a:ext cx="7912800" cy="28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By Aisling Phelan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5100" y="2095500"/>
            <a:ext cx="22860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>
            <a:spLocks noGrp="1"/>
          </p:cNvSpPr>
          <p:nvPr>
            <p:ph type="ctrTitle"/>
          </p:nvPr>
        </p:nvSpPr>
        <p:spPr>
          <a:xfrm>
            <a:off x="373825" y="-373575"/>
            <a:ext cx="8520600" cy="243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Reasons I like sharks!</a:t>
            </a:r>
            <a:endParaRPr/>
          </a:p>
        </p:txBody>
      </p:sp>
      <p:sp>
        <p:nvSpPr>
          <p:cNvPr id="115" name="Google Shape;115;p2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208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They are cool!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They are interesting.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They are brave.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They are in a great movie.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8469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0000"/>
                </a:solidFill>
              </a:rPr>
              <a:t>Sharks</a:t>
            </a:r>
            <a:endParaRPr sz="4800">
              <a:solidFill>
                <a:srgbClr val="FF0000"/>
              </a:solidFill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291925"/>
            <a:ext cx="7912800" cy="28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By Aisling Phelan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5100" y="2095500"/>
            <a:ext cx="22860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ubTitle" idx="1"/>
          </p:nvPr>
        </p:nvSpPr>
        <p:spPr>
          <a:xfrm>
            <a:off x="311700" y="3583575"/>
            <a:ext cx="8520600" cy="15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Sharks come in many different sizes, like hammerhead, tigershark and even dog fish…..but there is nothing like a Great White Shark!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7725" y="56225"/>
            <a:ext cx="6928800" cy="359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Movie - “Jaws”</a:t>
            </a: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ubTitle" idx="1"/>
          </p:nvPr>
        </p:nvSpPr>
        <p:spPr>
          <a:xfrm>
            <a:off x="3176050" y="2834125"/>
            <a:ext cx="5656200" cy="9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shark in the 1975 movie “Jaws” was a great white shark </a:t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744575"/>
            <a:ext cx="3510383" cy="42465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Facts about sharks.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ubTitle" idx="1"/>
          </p:nvPr>
        </p:nvSpPr>
        <p:spPr>
          <a:xfrm>
            <a:off x="311700" y="1537175"/>
            <a:ext cx="8520600" cy="407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ctr" rtl="0">
              <a:spcBef>
                <a:spcPts val="0"/>
              </a:spcBef>
              <a:spcAft>
                <a:spcPts val="0"/>
              </a:spcAft>
              <a:buSzPts val="2500"/>
              <a:buChar char="❖"/>
            </a:pPr>
            <a:r>
              <a:rPr lang="en" sz="2500"/>
              <a:t>Sharks have no bones</a:t>
            </a:r>
            <a:endParaRPr sz="2500"/>
          </a:p>
          <a:p>
            <a:pPr marL="457200" lvl="0" indent="-387350" algn="ctr" rtl="0">
              <a:spcBef>
                <a:spcPts val="0"/>
              </a:spcBef>
              <a:spcAft>
                <a:spcPts val="0"/>
              </a:spcAft>
              <a:buSzPts val="2500"/>
              <a:buChar char="❖"/>
            </a:pPr>
            <a:r>
              <a:rPr lang="en" sz="2500" b="1"/>
              <a:t>Sharks have good eyesight.</a:t>
            </a:r>
            <a:endParaRPr sz="2500" b="1"/>
          </a:p>
          <a:p>
            <a:pPr marL="457200" lvl="0" indent="-387350" algn="ctr" rtl="0">
              <a:spcBef>
                <a:spcPts val="0"/>
              </a:spcBef>
              <a:spcAft>
                <a:spcPts val="0"/>
              </a:spcAft>
              <a:buSzPts val="2500"/>
              <a:buChar char="❖"/>
            </a:pPr>
            <a:r>
              <a:rPr lang="en" sz="2500"/>
              <a:t>The skin of a shark feels like sandpaper.</a:t>
            </a:r>
            <a:endParaRPr sz="2500"/>
          </a:p>
          <a:p>
            <a:pPr marL="457200" lvl="0" indent="-374650" algn="ctr" rtl="0">
              <a:spcBef>
                <a:spcPts val="0"/>
              </a:spcBef>
              <a:spcAft>
                <a:spcPts val="0"/>
              </a:spcAft>
              <a:buSzPts val="2300"/>
              <a:buChar char="❖"/>
            </a:pPr>
            <a:r>
              <a:rPr lang="en" sz="2300"/>
              <a:t>Sharks go into a trance when they are turned on their back.</a:t>
            </a:r>
            <a:endParaRPr sz="2300"/>
          </a:p>
          <a:p>
            <a:pPr marL="457200" lvl="0" indent="-387350" algn="ctr" rtl="0">
              <a:spcBef>
                <a:spcPts val="0"/>
              </a:spcBef>
              <a:spcAft>
                <a:spcPts val="0"/>
              </a:spcAft>
              <a:buSzPts val="2500"/>
              <a:buChar char="❖"/>
            </a:pPr>
            <a:r>
              <a:rPr lang="en" sz="2500" b="1"/>
              <a:t>Sharks have been around for a long time (455 million years ago).</a:t>
            </a:r>
            <a:endParaRPr sz="2500" b="1"/>
          </a:p>
          <a:p>
            <a:pPr marL="457200" lvl="0" indent="-387350" algn="ctr" rtl="0">
              <a:spcBef>
                <a:spcPts val="0"/>
              </a:spcBef>
              <a:spcAft>
                <a:spcPts val="0"/>
              </a:spcAft>
              <a:buSzPts val="2500"/>
              <a:buChar char="❖"/>
            </a:pPr>
            <a:r>
              <a:rPr lang="en" sz="2500"/>
              <a:t>Blue Sharks are really blue.</a:t>
            </a:r>
            <a:endParaRPr sz="2500"/>
          </a:p>
          <a:p>
            <a:pPr marL="457200" lvl="0" indent="-387350" algn="ctr" rtl="0">
              <a:spcBef>
                <a:spcPts val="0"/>
              </a:spcBef>
              <a:spcAft>
                <a:spcPts val="0"/>
              </a:spcAft>
              <a:buSzPts val="2500"/>
              <a:buChar char="❖"/>
            </a:pPr>
            <a:r>
              <a:rPr lang="en" sz="2500" b="1"/>
              <a:t>Not all sharks have the same type of teeth.</a:t>
            </a:r>
            <a:endParaRPr sz="2500" b="1"/>
          </a:p>
          <a:p>
            <a:pPr marL="457200" lvl="0" indent="-387350" algn="ctr" rtl="0">
              <a:spcBef>
                <a:spcPts val="0"/>
              </a:spcBef>
              <a:spcAft>
                <a:spcPts val="0"/>
              </a:spcAft>
              <a:buSzPts val="2500"/>
              <a:buChar char="❖"/>
            </a:pPr>
            <a:r>
              <a:rPr lang="en" sz="2500"/>
              <a:t>Each whale shark’s pattern is as unique as a fingerprint.</a:t>
            </a:r>
            <a:endParaRPr sz="2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ctrTitle"/>
          </p:nvPr>
        </p:nvSpPr>
        <p:spPr>
          <a:xfrm>
            <a:off x="373825" y="-373575"/>
            <a:ext cx="8520600" cy="243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Reasons I like sharks!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208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They are cool!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They are interesting.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They are brave.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They are in a great movie.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subTitle" idx="1"/>
          </p:nvPr>
        </p:nvSpPr>
        <p:spPr>
          <a:xfrm>
            <a:off x="311700" y="3583575"/>
            <a:ext cx="8520600" cy="15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Sharks come in many different sizes, like hammerhead, tigershark and even dog fish…..but there is nothing like a Great White Shark!</a:t>
            </a:r>
            <a:endParaRPr/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7725" y="56225"/>
            <a:ext cx="6928800" cy="359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Movie - “Jaws”</a:t>
            </a:r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subTitle" idx="1"/>
          </p:nvPr>
        </p:nvSpPr>
        <p:spPr>
          <a:xfrm>
            <a:off x="3176050" y="2834125"/>
            <a:ext cx="5656200" cy="9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shark in the 1975 movie “Jaws” was a great white shark </a:t>
            </a:r>
            <a:endParaRPr/>
          </a:p>
        </p:txBody>
      </p:sp>
      <p:pic>
        <p:nvPicPr>
          <p:cNvPr id="103" name="Google Shape;10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744575"/>
            <a:ext cx="3510383" cy="42465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Facts about sharks.</a:t>
            </a:r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subTitle" idx="1"/>
          </p:nvPr>
        </p:nvSpPr>
        <p:spPr>
          <a:xfrm>
            <a:off x="311700" y="1537175"/>
            <a:ext cx="8520600" cy="407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ctr" rtl="0">
              <a:spcBef>
                <a:spcPts val="0"/>
              </a:spcBef>
              <a:spcAft>
                <a:spcPts val="0"/>
              </a:spcAft>
              <a:buSzPts val="2500"/>
              <a:buChar char="❖"/>
            </a:pPr>
            <a:r>
              <a:rPr lang="en" sz="2500"/>
              <a:t>Sharks have no bones</a:t>
            </a:r>
            <a:endParaRPr sz="2500"/>
          </a:p>
          <a:p>
            <a:pPr marL="457200" lvl="0" indent="-387350" algn="ctr" rtl="0">
              <a:spcBef>
                <a:spcPts val="0"/>
              </a:spcBef>
              <a:spcAft>
                <a:spcPts val="0"/>
              </a:spcAft>
              <a:buSzPts val="2500"/>
              <a:buChar char="❖"/>
            </a:pPr>
            <a:r>
              <a:rPr lang="en" sz="2500" b="1"/>
              <a:t>Sharks have good eyesight.</a:t>
            </a:r>
            <a:endParaRPr sz="2500" b="1"/>
          </a:p>
          <a:p>
            <a:pPr marL="457200" lvl="0" indent="-387350" algn="ctr" rtl="0">
              <a:spcBef>
                <a:spcPts val="0"/>
              </a:spcBef>
              <a:spcAft>
                <a:spcPts val="0"/>
              </a:spcAft>
              <a:buSzPts val="2500"/>
              <a:buChar char="❖"/>
            </a:pPr>
            <a:r>
              <a:rPr lang="en" sz="2500"/>
              <a:t>The skin of a shark feels like sandpaper.</a:t>
            </a:r>
            <a:endParaRPr sz="2500"/>
          </a:p>
          <a:p>
            <a:pPr marL="457200" lvl="0" indent="-374650" algn="ctr" rtl="0">
              <a:spcBef>
                <a:spcPts val="0"/>
              </a:spcBef>
              <a:spcAft>
                <a:spcPts val="0"/>
              </a:spcAft>
              <a:buSzPts val="2300"/>
              <a:buChar char="❖"/>
            </a:pPr>
            <a:r>
              <a:rPr lang="en" sz="2300"/>
              <a:t>Sharks go into a trance when they are turned on their back.</a:t>
            </a:r>
            <a:endParaRPr sz="2300"/>
          </a:p>
          <a:p>
            <a:pPr marL="457200" lvl="0" indent="-387350" algn="ctr" rtl="0">
              <a:spcBef>
                <a:spcPts val="0"/>
              </a:spcBef>
              <a:spcAft>
                <a:spcPts val="0"/>
              </a:spcAft>
              <a:buSzPts val="2500"/>
              <a:buChar char="❖"/>
            </a:pPr>
            <a:r>
              <a:rPr lang="en" sz="2500" b="1"/>
              <a:t>Sharks have been around for a long time (455 million years ago).</a:t>
            </a:r>
            <a:endParaRPr sz="2500" b="1"/>
          </a:p>
          <a:p>
            <a:pPr marL="457200" lvl="0" indent="-387350" algn="ctr" rtl="0">
              <a:spcBef>
                <a:spcPts val="0"/>
              </a:spcBef>
              <a:spcAft>
                <a:spcPts val="0"/>
              </a:spcAft>
              <a:buSzPts val="2500"/>
              <a:buChar char="❖"/>
            </a:pPr>
            <a:r>
              <a:rPr lang="en" sz="2500"/>
              <a:t>Blue Sharks are really blue.</a:t>
            </a:r>
            <a:endParaRPr sz="2500"/>
          </a:p>
          <a:p>
            <a:pPr marL="457200" lvl="0" indent="-387350" algn="ctr" rtl="0">
              <a:spcBef>
                <a:spcPts val="0"/>
              </a:spcBef>
              <a:spcAft>
                <a:spcPts val="0"/>
              </a:spcAft>
              <a:buSzPts val="2500"/>
              <a:buChar char="❖"/>
            </a:pPr>
            <a:r>
              <a:rPr lang="en" sz="2500" b="1"/>
              <a:t>Not all sharks have the same type of teeth.</a:t>
            </a:r>
            <a:endParaRPr sz="2500" b="1"/>
          </a:p>
          <a:p>
            <a:pPr marL="457200" lvl="0" indent="-387350" algn="ctr" rtl="0">
              <a:spcBef>
                <a:spcPts val="0"/>
              </a:spcBef>
              <a:spcAft>
                <a:spcPts val="0"/>
              </a:spcAft>
              <a:buSzPts val="2500"/>
              <a:buChar char="❖"/>
            </a:pPr>
            <a:r>
              <a:rPr lang="en" sz="2500"/>
              <a:t>Each whale shark’s pattern is as unique as a fingerprint.</a:t>
            </a:r>
            <a:endParaRPr sz="2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On-screen Show (16:9)</PresentationFormat>
  <Paragraphs>38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Simple Light</vt:lpstr>
      <vt:lpstr>Sharks</vt:lpstr>
      <vt:lpstr>Sharks</vt:lpstr>
      <vt:lpstr>PowerPoint Presentation</vt:lpstr>
      <vt:lpstr>Movie - “Jaws”</vt:lpstr>
      <vt:lpstr>Facts about sharks.</vt:lpstr>
      <vt:lpstr>Reasons I like sharks!</vt:lpstr>
      <vt:lpstr>PowerPoint Presentation</vt:lpstr>
      <vt:lpstr>Movie - “Jaws”</vt:lpstr>
      <vt:lpstr>Facts about sharks.</vt:lpstr>
      <vt:lpstr>Reasons I like sharks!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Sharks</dc:title>
  <cp:lastModifiedBy>Susan Bailey</cp:lastModifiedBy>
  <cp:revision>1</cp:revision>
  <dcterms:modified xsi:type="dcterms:W3CDTF">2021-03-08T16:54:37Z</dcterms:modified>
</cp:coreProperties>
</file>