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2ECB9C73-1CB2-4613-8A43-661CDA765BAB}" type="datetimeFigureOut">
              <a:rPr lang="en-IE" smtClean="0"/>
              <a:t>07/02/2021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147697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ECB9C73-1CB2-4613-8A43-661CDA765BAB}" type="datetimeFigureOut">
              <a:rPr lang="en-IE" smtClean="0"/>
              <a:t>07/02/2021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52587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ECB9C73-1CB2-4613-8A43-661CDA765BAB}" type="datetimeFigureOut">
              <a:rPr lang="en-IE" smtClean="0"/>
              <a:t>07/02/2021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377924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ECB9C73-1CB2-4613-8A43-661CDA765BAB}" type="datetimeFigureOut">
              <a:rPr lang="en-IE" smtClean="0"/>
              <a:t>07/02/2021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4213556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CB9C73-1CB2-4613-8A43-661CDA765BAB}" type="datetimeFigureOut">
              <a:rPr lang="en-IE" smtClean="0"/>
              <a:t>07/02/2021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211735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2ECB9C73-1CB2-4613-8A43-661CDA765BAB}" type="datetimeFigureOut">
              <a:rPr lang="en-IE" smtClean="0"/>
              <a:t>07/02/2021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166941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2ECB9C73-1CB2-4613-8A43-661CDA765BAB}" type="datetimeFigureOut">
              <a:rPr lang="en-IE" smtClean="0"/>
              <a:t>07/02/2021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265077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2ECB9C73-1CB2-4613-8A43-661CDA765BAB}" type="datetimeFigureOut">
              <a:rPr lang="en-IE" smtClean="0"/>
              <a:t>07/02/2021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273820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B9C73-1CB2-4613-8A43-661CDA765BAB}" type="datetimeFigureOut">
              <a:rPr lang="en-IE" smtClean="0"/>
              <a:t>07/02/2021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211158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CB9C73-1CB2-4613-8A43-661CDA765BAB}" type="datetimeFigureOut">
              <a:rPr lang="en-IE" smtClean="0"/>
              <a:t>07/02/2021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373752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CB9C73-1CB2-4613-8A43-661CDA765BAB}" type="datetimeFigureOut">
              <a:rPr lang="en-IE" smtClean="0"/>
              <a:t>07/02/2021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1B99954-3653-41E6-94F4-F191F6A90A47}" type="slidenum">
              <a:rPr lang="en-IE" smtClean="0"/>
              <a:t>‹#›</a:t>
            </a:fld>
            <a:endParaRPr lang="en-IE"/>
          </a:p>
        </p:txBody>
      </p:sp>
    </p:spTree>
    <p:extLst>
      <p:ext uri="{BB962C8B-B14F-4D97-AF65-F5344CB8AC3E}">
        <p14:creationId xmlns:p14="http://schemas.microsoft.com/office/powerpoint/2010/main" val="42215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B9C73-1CB2-4613-8A43-661CDA765BAB}" type="datetimeFigureOut">
              <a:rPr lang="en-IE" smtClean="0"/>
              <a:t>07/02/2021</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9954-3653-41E6-94F4-F191F6A90A47}" type="slidenum">
              <a:rPr lang="en-IE" smtClean="0"/>
              <a:t>‹#›</a:t>
            </a:fld>
            <a:endParaRPr lang="en-IE"/>
          </a:p>
        </p:txBody>
      </p:sp>
    </p:spTree>
    <p:extLst>
      <p:ext uri="{BB962C8B-B14F-4D97-AF65-F5344CB8AC3E}">
        <p14:creationId xmlns:p14="http://schemas.microsoft.com/office/powerpoint/2010/main" val="408874382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3">
            <a:schemeClr val="accent5"/>
          </a:fillRef>
          <a:effectRef idx="2">
            <a:schemeClr val="accent5"/>
          </a:effectRef>
          <a:fontRef idx="minor">
            <a:schemeClr val="lt1"/>
          </a:fontRef>
        </p:style>
        <p:txBody>
          <a:bodyPr/>
          <a:lstStyle/>
          <a:p>
            <a:r>
              <a:rPr lang="en-IE" dirty="0"/>
              <a:t>My </a:t>
            </a:r>
            <a:r>
              <a:rPr lang="en-IE" dirty="0" err="1"/>
              <a:t>Babi</a:t>
            </a:r>
            <a:r>
              <a:rPr lang="en-IE" dirty="0"/>
              <a:t> </a:t>
            </a:r>
            <a:r>
              <a:rPr lang="en-IE" dirty="0" err="1"/>
              <a:t>Milka</a:t>
            </a:r>
            <a:endParaRPr lang="en-IE" dirty="0"/>
          </a:p>
        </p:txBody>
      </p:sp>
      <p:sp>
        <p:nvSpPr>
          <p:cNvPr id="3" name="Subtitle 2"/>
          <p:cNvSpPr>
            <a:spLocks noGrp="1"/>
          </p:cNvSpPr>
          <p:nvPr>
            <p:ph type="subTitle" idx="1"/>
          </p:nvPr>
        </p:nvSpPr>
        <p:spPr/>
        <p:txBody>
          <a:bodyPr/>
          <a:lstStyle/>
          <a:p>
            <a:r>
              <a:rPr lang="en-IE" dirty="0"/>
              <a:t>By Claire </a:t>
            </a:r>
            <a:r>
              <a:rPr lang="en-IE" dirty="0" err="1"/>
              <a:t>Letso</a:t>
            </a:r>
            <a:endParaRPr lang="en-IE" dirty="0"/>
          </a:p>
        </p:txBody>
      </p:sp>
    </p:spTree>
    <p:extLst>
      <p:ext uri="{BB962C8B-B14F-4D97-AF65-F5344CB8AC3E}">
        <p14:creationId xmlns:p14="http://schemas.microsoft.com/office/powerpoint/2010/main" val="3592528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Facts</a:t>
            </a:r>
          </a:p>
        </p:txBody>
      </p:sp>
      <p:sp>
        <p:nvSpPr>
          <p:cNvPr id="3" name="Content Placeholder 2"/>
          <p:cNvSpPr>
            <a:spLocks noGrp="1"/>
          </p:cNvSpPr>
          <p:nvPr>
            <p:ph idx="1"/>
          </p:nvPr>
        </p:nvSpPr>
        <p:spPr>
          <a:xfrm>
            <a:off x="467544" y="1556792"/>
            <a:ext cx="8229600" cy="4525963"/>
          </a:xfrm>
        </p:spPr>
        <p:style>
          <a:lnRef idx="3">
            <a:schemeClr val="lt1"/>
          </a:lnRef>
          <a:fillRef idx="1">
            <a:schemeClr val="accent3"/>
          </a:fillRef>
          <a:effectRef idx="1">
            <a:schemeClr val="accent3"/>
          </a:effectRef>
          <a:fontRef idx="minor">
            <a:schemeClr val="lt1"/>
          </a:fontRef>
        </p:style>
        <p:txBody>
          <a:bodyPr>
            <a:normAutofit lnSpcReduction="10000"/>
          </a:bodyPr>
          <a:lstStyle/>
          <a:p>
            <a:r>
              <a:rPr lang="en-IE" dirty="0" err="1"/>
              <a:t>Babi</a:t>
            </a:r>
            <a:r>
              <a:rPr lang="en-IE" dirty="0"/>
              <a:t> means grandma in Slovak.</a:t>
            </a:r>
          </a:p>
          <a:p>
            <a:endParaRPr lang="en-IE" dirty="0"/>
          </a:p>
          <a:p>
            <a:endParaRPr lang="en-IE" dirty="0"/>
          </a:p>
          <a:p>
            <a:endParaRPr lang="en-IE" dirty="0"/>
          </a:p>
          <a:p>
            <a:endParaRPr lang="en-IE" dirty="0"/>
          </a:p>
          <a:p>
            <a:endParaRPr lang="en-IE" dirty="0"/>
          </a:p>
          <a:p>
            <a:r>
              <a:rPr lang="en-IE" dirty="0"/>
              <a:t>My Babi was born in a place called Nova </a:t>
            </a:r>
            <a:r>
              <a:rPr lang="en-IE" dirty="0" err="1"/>
              <a:t>Lubovna</a:t>
            </a:r>
            <a:r>
              <a:rPr lang="en-IE" dirty="0"/>
              <a:t> near the beautiful mountains. </a:t>
            </a:r>
          </a:p>
          <a:p>
            <a:endParaRPr lang="en-IE" dirty="0"/>
          </a:p>
          <a:p>
            <a:endParaRPr lang="en-IE"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6000" y="2459211"/>
            <a:ext cx="2952000" cy="1939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774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Facts About Slovakia</a:t>
            </a:r>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r>
              <a:rPr lang="en-IE" dirty="0"/>
              <a:t>The capital city of Slovakia is Bratislava.</a:t>
            </a:r>
          </a:p>
          <a:p>
            <a:endParaRPr lang="en-IE" dirty="0"/>
          </a:p>
          <a:p>
            <a:endParaRPr lang="en-IE" dirty="0"/>
          </a:p>
          <a:p>
            <a:endParaRPr lang="en-IE" dirty="0"/>
          </a:p>
          <a:p>
            <a:endParaRPr lang="en-IE" dirty="0"/>
          </a:p>
          <a:p>
            <a:r>
              <a:rPr lang="en-IE" dirty="0"/>
              <a:t>Mountains near my Babi’s place are called the Tatra Mountains, which divide Slovakia from Poland. </a:t>
            </a:r>
          </a:p>
          <a:p>
            <a:endParaRPr lang="en-IE" dirty="0"/>
          </a:p>
          <a:p>
            <a:endParaRPr lang="en-I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564904"/>
            <a:ext cx="3737106" cy="14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7278" y="2528904"/>
            <a:ext cx="2272133" cy="15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352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Family Life and Hobbies</a:t>
            </a:r>
          </a:p>
        </p:txBody>
      </p:sp>
      <p:sp>
        <p:nvSpPr>
          <p:cNvPr id="3" name="Content Placeholder 2"/>
          <p:cNvSpPr>
            <a:spLocks noGrp="1"/>
          </p:cNvSpPr>
          <p:nvPr>
            <p:ph idx="1"/>
          </p:nvPr>
        </p:nvSpPr>
        <p:spPr>
          <a:xfrm>
            <a:off x="291793" y="1700808"/>
            <a:ext cx="8560414" cy="4224312"/>
          </a:xfrm>
        </p:spPr>
        <p:style>
          <a:lnRef idx="3">
            <a:schemeClr val="lt1"/>
          </a:lnRef>
          <a:fillRef idx="1">
            <a:schemeClr val="accent1"/>
          </a:fillRef>
          <a:effectRef idx="1">
            <a:schemeClr val="accent1"/>
          </a:effectRef>
          <a:fontRef idx="minor">
            <a:schemeClr val="lt1"/>
          </a:fontRef>
        </p:style>
        <p:txBody>
          <a:bodyPr/>
          <a:lstStyle/>
          <a:p>
            <a:r>
              <a:rPr lang="en-IE" dirty="0"/>
              <a:t>Babi enjoyed playing guitar, skiing and she was an actress in her local theatre.</a:t>
            </a:r>
          </a:p>
          <a:p>
            <a:endParaRPr lang="en-IE" dirty="0"/>
          </a:p>
          <a:p>
            <a:endParaRPr lang="en-IE" dirty="0"/>
          </a:p>
          <a:p>
            <a:endParaRPr lang="en-IE" dirty="0"/>
          </a:p>
          <a:p>
            <a:r>
              <a:rPr lang="en-IE" dirty="0"/>
              <a:t>Including my Babi, there were 10 siblings and life was cheerful and fun with them around.</a:t>
            </a:r>
          </a:p>
          <a:p>
            <a:pPr marL="0" indent="0">
              <a:buNone/>
            </a:pPr>
            <a:endParaRPr lang="en-IE" dirty="0"/>
          </a:p>
          <a:p>
            <a:endParaRPr lang="en-IE" dirty="0"/>
          </a:p>
        </p:txBody>
      </p:sp>
      <p:pic>
        <p:nvPicPr>
          <p:cNvPr id="5130" name="Picture 10" descr="C:\Users\Claire\Downloads\IMG_697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671297"/>
            <a:ext cx="1440087" cy="1920116"/>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C:\Users\Claire\Downloads\IMG_697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2671297"/>
            <a:ext cx="2232248" cy="1556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61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TV and Radio</a:t>
            </a:r>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r>
              <a:rPr lang="en-IE" dirty="0"/>
              <a:t>Babi was born during the time when TV and radio stations first started broadcasting.</a:t>
            </a:r>
          </a:p>
          <a:p>
            <a:endParaRPr lang="en-IE" dirty="0"/>
          </a:p>
          <a:p>
            <a:endParaRPr lang="en-IE" dirty="0"/>
          </a:p>
          <a:p>
            <a:endParaRPr lang="en-I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6947" y="3093011"/>
            <a:ext cx="2890105" cy="2164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578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Homemade Organic Food</a:t>
            </a:r>
          </a:p>
        </p:txBody>
      </p:sp>
      <p:sp>
        <p:nvSpPr>
          <p:cNvPr id="3" name="Content Placeholder 2"/>
          <p:cNvSpPr>
            <a:spLocks noGrp="1"/>
          </p:cNvSpPr>
          <p:nvPr>
            <p:ph idx="1"/>
          </p:nvPr>
        </p:nvSpPr>
        <p:spPr/>
        <p:txBody>
          <a:bodyPr/>
          <a:lstStyle/>
          <a:p>
            <a:pPr marL="0" indent="0" algn="ctr">
              <a:buNone/>
            </a:pPr>
            <a:r>
              <a:rPr lang="en-IE" dirty="0"/>
              <a:t>All the food was from the farm and fields that belonged to my Babi’s parents and they used to make homemade butter, bread and all the food necessary for feeding a big family.</a:t>
            </a:r>
          </a:p>
          <a:p>
            <a:pPr marL="0" indent="0">
              <a:buNone/>
            </a:pPr>
            <a:endParaRPr lang="en-IE" dirty="0"/>
          </a:p>
          <a:p>
            <a:pPr marL="0" indent="0">
              <a:buNone/>
            </a:pPr>
            <a:endParaRPr lang="en-IE" dirty="0"/>
          </a:p>
          <a:p>
            <a:endParaRPr lang="en-IE" dirty="0"/>
          </a:p>
          <a:p>
            <a:endParaRPr lang="en-IE" dirty="0"/>
          </a:p>
          <a:p>
            <a:endParaRPr lang="en-IE"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8025" y="4149080"/>
            <a:ext cx="264795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948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Taking Pictures Facts</a:t>
            </a:r>
          </a:p>
        </p:txBody>
      </p:sp>
      <p:sp>
        <p:nvSpPr>
          <p:cNvPr id="3" name="Content Placeholder 2"/>
          <p:cNvSpPr>
            <a:spLocks noGrp="1"/>
          </p:cNvSpPr>
          <p:nvPr>
            <p:ph idx="1"/>
          </p:nvPr>
        </p:nvSpPr>
        <p:spPr/>
        <p:txBody>
          <a:bodyPr>
            <a:normAutofit fontScale="85000" lnSpcReduction="20000"/>
          </a:bodyPr>
          <a:lstStyle/>
          <a:p>
            <a:r>
              <a:rPr lang="en-IE" dirty="0"/>
              <a:t>When Babi was young, taking pictures, especially family pictures, was not as easy as it is today.</a:t>
            </a:r>
          </a:p>
          <a:p>
            <a:endParaRPr lang="en-IE" dirty="0"/>
          </a:p>
          <a:p>
            <a:endParaRPr lang="en-IE" dirty="0"/>
          </a:p>
          <a:p>
            <a:endParaRPr lang="en-IE" dirty="0"/>
          </a:p>
          <a:p>
            <a:endParaRPr lang="en-IE" dirty="0"/>
          </a:p>
          <a:p>
            <a:endParaRPr lang="en-IE" dirty="0"/>
          </a:p>
          <a:p>
            <a:r>
              <a:rPr lang="en-IE" dirty="0"/>
              <a:t>There were only two people in the village who owned photography equipment and you had to book them way ahead of time to come take pictures of you and your family.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2557463"/>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926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89240"/>
            <a:ext cx="8229600" cy="1143000"/>
          </a:xfrm>
        </p:spPr>
        <p:txBody>
          <a:bodyPr>
            <a:normAutofit fontScale="90000"/>
          </a:bodyPr>
          <a:lstStyle/>
          <a:p>
            <a:r>
              <a:rPr lang="en-IE" dirty="0"/>
              <a:t>This is my Babi when she was young.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168" y="548680"/>
            <a:ext cx="3677792" cy="4779264"/>
          </a:xfrm>
        </p:spPr>
      </p:pic>
      <p:pic>
        <p:nvPicPr>
          <p:cNvPr id="7171" name="Picture 3" descr="C:\Users\Claire\Downloads\BABI PICTURE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4943" y="554687"/>
            <a:ext cx="3495770" cy="477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560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0DE3E-347E-4CEC-B2D5-20EECB6A94E4}"/>
              </a:ext>
            </a:extLst>
          </p:cNvPr>
          <p:cNvSpPr>
            <a:spLocks noGrp="1"/>
          </p:cNvSpPr>
          <p:nvPr>
            <p:ph idx="1"/>
          </p:nvPr>
        </p:nvSpPr>
        <p:spPr>
          <a:xfrm>
            <a:off x="457200" y="640258"/>
            <a:ext cx="8229600" cy="5577483"/>
          </a:xfrm>
        </p:spPr>
        <p:txBody>
          <a:bodyPr>
            <a:normAutofit/>
          </a:bodyPr>
          <a:lstStyle/>
          <a:p>
            <a:pPr marL="0" indent="0" algn="ctr">
              <a:buNone/>
            </a:pPr>
            <a:r>
              <a:rPr lang="en-IE" sz="6600" dirty="0"/>
              <a:t>I hope you enjoyed learning about my Babi’s live in Slovakia.</a:t>
            </a:r>
          </a:p>
          <a:p>
            <a:pPr marL="0" indent="0" algn="ctr">
              <a:buNone/>
            </a:pPr>
            <a:endParaRPr lang="en-IE" sz="6600" dirty="0"/>
          </a:p>
          <a:p>
            <a:pPr marL="0" indent="0" algn="ctr">
              <a:buNone/>
            </a:pPr>
            <a:r>
              <a:rPr lang="en-IE" sz="6600" dirty="0"/>
              <a:t>Thank you for listening.</a:t>
            </a:r>
          </a:p>
        </p:txBody>
      </p:sp>
    </p:spTree>
    <p:extLst>
      <p:ext uri="{BB962C8B-B14F-4D97-AF65-F5344CB8AC3E}">
        <p14:creationId xmlns:p14="http://schemas.microsoft.com/office/powerpoint/2010/main" val="2738895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232</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My Babi Milka</vt:lpstr>
      <vt:lpstr>Facts</vt:lpstr>
      <vt:lpstr>Facts About Slovakia</vt:lpstr>
      <vt:lpstr>Family Life and Hobbies</vt:lpstr>
      <vt:lpstr>TV and Radio</vt:lpstr>
      <vt:lpstr>Homemade Organic Food</vt:lpstr>
      <vt:lpstr>Taking Pictures Facts</vt:lpstr>
      <vt:lpstr>This is my Babi when she was young.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Babi Milka</dc:title>
  <dc:creator>Claire</dc:creator>
  <cp:lastModifiedBy>Susan Bailey</cp:lastModifiedBy>
  <cp:revision>16</cp:revision>
  <dcterms:created xsi:type="dcterms:W3CDTF">2021-02-06T17:24:51Z</dcterms:created>
  <dcterms:modified xsi:type="dcterms:W3CDTF">2021-02-07T13:55:42Z</dcterms:modified>
</cp:coreProperties>
</file>