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5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12/3/2020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12/3/2020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12/3/2020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12/3/2020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12/3/2020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12/3/2020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12/3/2020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12/3/2020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12/3/2020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12/3/2020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12/3/2020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12/3/2020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12/3/2020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12/3/2020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12/3/2020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12/3/2020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12/3/2020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12/3/2020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IE" sz="9600" dirty="0"/>
              <a:t>Liam Whelan</a:t>
            </a:r>
            <a:endParaRPr lang="en-US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/>
              <a:t>By Aisling</a:t>
            </a:r>
          </a:p>
        </p:txBody>
      </p:sp>
    </p:spTree>
    <p:extLst>
      <p:ext uri="{BB962C8B-B14F-4D97-AF65-F5344CB8AC3E}">
        <p14:creationId xmlns:p14="http://schemas.microsoft.com/office/powerpoint/2010/main" val="2241211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IE" sz="8000" dirty="0"/>
              <a:t>Young</a:t>
            </a:r>
            <a:r>
              <a:rPr lang="en-IE" dirty="0"/>
              <a:t> </a:t>
            </a:r>
            <a:r>
              <a:rPr lang="en-IE" sz="8000" dirty="0"/>
              <a:t>Liam</a:t>
            </a:r>
            <a:endParaRPr lang="en-US" sz="8000" dirty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07" r="12307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IE" dirty="0"/>
              <a:t>Liam Whelan born April 1935.He lived in </a:t>
            </a:r>
            <a:r>
              <a:rPr lang="en-IE" dirty="0" err="1"/>
              <a:t>Cabra</a:t>
            </a:r>
            <a:r>
              <a:rPr lang="en-IE" dirty="0"/>
              <a:t> .Then he moved to Manchester in 1953.He had 6 siblings and 7 if you count him.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305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E" sz="7200" dirty="0"/>
              <a:t>Older Liam</a:t>
            </a:r>
            <a:endParaRPr lang="en-US" sz="7200" dirty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36" r="5336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IE" dirty="0"/>
              <a:t>Liam Whelan died February 1958.He died in the Munich  air disaster. Some of  his friends also were there too, like Harry Gregg and Jackie </a:t>
            </a:r>
            <a:r>
              <a:rPr lang="en-IE" dirty="0" err="1"/>
              <a:t>Blanchflower</a:t>
            </a:r>
            <a:r>
              <a:rPr lang="en-IE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2805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E" sz="4800" dirty="0"/>
              <a:t>Facts about Liam Whelan</a:t>
            </a:r>
            <a:endParaRPr lang="en-US" sz="4800" dirty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5" b="165"/>
          <a:stretch>
            <a:fillRect/>
          </a:stretch>
        </p:blipFill>
        <p:spPr>
          <a:xfrm>
            <a:off x="5879715" y="2336873"/>
            <a:ext cx="5425849" cy="3599312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IE" dirty="0"/>
              <a:t>He played for a teem called man united.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IE" dirty="0"/>
              <a:t>He died in the Munich air disaster.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IE" dirty="0"/>
              <a:t>He was born in </a:t>
            </a:r>
            <a:r>
              <a:rPr lang="en-IE" dirty="0" err="1"/>
              <a:t>Cabra</a:t>
            </a:r>
            <a:r>
              <a:rPr lang="en-IE" dirty="0"/>
              <a:t>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IE" dirty="0"/>
              <a:t>His manager was Matt Busby.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IE" dirty="0"/>
              <a:t>His nickname was Billy Whelan.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674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dirty="0"/>
              <a:t>Liam Whelan Stamp and Bridge </a:t>
            </a:r>
            <a:endParaRPr lang="en-US" dirty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0" b="280"/>
          <a:stretch>
            <a:fillRect/>
          </a:stretch>
        </p:blipFill>
        <p:spPr>
          <a:xfrm>
            <a:off x="5224245" y="2336873"/>
            <a:ext cx="5425849" cy="3599312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307" y="2336874"/>
            <a:ext cx="4302399" cy="3599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1107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E" sz="7200" dirty="0"/>
              <a:t>The End</a:t>
            </a:r>
            <a:endParaRPr lang="en-US" sz="7200" dirty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43" r="7643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959510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2365</TotalTime>
  <Words>114</Words>
  <Application>Microsoft Office PowerPoint</Application>
  <PresentationFormat>Widescreen</PresentationFormat>
  <Paragraphs>14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</vt:lpstr>
      <vt:lpstr>Berlin</vt:lpstr>
      <vt:lpstr>Liam Whelan</vt:lpstr>
      <vt:lpstr>Young Liam</vt:lpstr>
      <vt:lpstr>Older Liam</vt:lpstr>
      <vt:lpstr>Facts about Liam Whelan</vt:lpstr>
      <vt:lpstr>Liam Whelan Stamp and Bridge </vt:lpstr>
      <vt:lpstr>The End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Liam Whelan</dc:title>
  <dc:creator>Padraig</dc:creator>
  <cp:lastModifiedBy>Susan Bailey</cp:lastModifiedBy>
  <cp:revision>14</cp:revision>
  <dcterms:created xsi:type="dcterms:W3CDTF">2020-11-16T16:05:26Z</dcterms:created>
  <dcterms:modified xsi:type="dcterms:W3CDTF">2020-12-03T15:49:40Z</dcterms:modified>
</cp:coreProperties>
</file>