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8616" y="848645"/>
            <a:ext cx="10572000" cy="2971051"/>
          </a:xfrm>
        </p:spPr>
        <p:txBody>
          <a:bodyPr/>
          <a:lstStyle/>
          <a:p>
            <a:pPr algn="ctr"/>
            <a:r>
              <a:rPr lang="en-IE" sz="9600" dirty="0"/>
              <a:t>Alice Guy </a:t>
            </a:r>
            <a:r>
              <a:rPr lang="en-IE" sz="9600" dirty="0" err="1"/>
              <a:t>Blache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1539"/>
            <a:ext cx="10572000" cy="434974"/>
          </a:xfrm>
        </p:spPr>
        <p:txBody>
          <a:bodyPr/>
          <a:lstStyle/>
          <a:p>
            <a:r>
              <a:rPr lang="en-IE" dirty="0"/>
              <a:t>By Aisling + 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8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6600" dirty="0"/>
              <a:t>Alice’s Life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E" sz="2000" dirty="0"/>
              <a:t>Alice(born July 1 1873) was the first women to be a movie director (I still like Steven Spielberg better). She was born in France. Sadly she died on March 24 19 68 she died of the flu):</a:t>
            </a:r>
            <a:endParaRPr lang="en-US" sz="2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7" r="27657"/>
          <a:stretch>
            <a:fillRect/>
          </a:stretch>
        </p:blipFill>
        <p:spPr>
          <a:xfrm>
            <a:off x="6098117" y="0"/>
            <a:ext cx="6093883" cy="6858000"/>
          </a:xfrm>
        </p:spPr>
      </p:pic>
    </p:spTree>
    <p:extLst>
      <p:ext uri="{BB962C8B-B14F-4D97-AF65-F5344CB8AC3E}">
        <p14:creationId xmlns:p14="http://schemas.microsoft.com/office/powerpoint/2010/main" val="385738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1"/>
            <a:ext cx="4852988" cy="1617163"/>
          </a:xfrm>
        </p:spPr>
        <p:txBody>
          <a:bodyPr>
            <a:noAutofit/>
          </a:bodyPr>
          <a:lstStyle/>
          <a:p>
            <a:pPr algn="ctr"/>
            <a:r>
              <a:rPr lang="en-IE" sz="5400" dirty="0"/>
              <a:t>Facts About Alice</a:t>
            </a:r>
            <a:endParaRPr lang="en-US" sz="5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4" r="2778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000" dirty="0"/>
              <a:t>Her most famous movie is named House of Cards.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000" dirty="0"/>
              <a:t>Steven Spielberg is still the best.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000" dirty="0"/>
              <a:t>She had 2 kids.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000" dirty="0"/>
              <a:t>Her husband left her when she was having her second child.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E" sz="2000" dirty="0"/>
              <a:t>She was born in Paris.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492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643" y="352111"/>
            <a:ext cx="4323158" cy="1976194"/>
          </a:xfrm>
        </p:spPr>
        <p:txBody>
          <a:bodyPr>
            <a:normAutofit fontScale="90000"/>
          </a:bodyPr>
          <a:lstStyle/>
          <a:p>
            <a:r>
              <a:rPr lang="en-IE" sz="4800" dirty="0"/>
              <a:t>This is Alice before she died</a:t>
            </a:r>
            <a:endParaRPr lang="en-US" sz="4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5" r="1667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2000" dirty="0"/>
              <a:t>This is her a few years before she died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047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E" sz="5400" dirty="0"/>
              <a:t>A panting of her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E" sz="2000" dirty="0"/>
              <a:t>This is my favourite panting of Alice</a:t>
            </a:r>
            <a:endParaRPr lang="en-US" sz="2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0" r="41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264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887D-7889-4147-A60C-182E2EEF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100" b="1" dirty="0"/>
              <a:t>This is Alice Guy-</a:t>
            </a:r>
            <a:r>
              <a:rPr lang="en-GB" sz="3100" b="1" dirty="0" err="1"/>
              <a:t>Blacé’s</a:t>
            </a:r>
            <a:r>
              <a:rPr lang="en-GB" sz="3100" b="1" dirty="0"/>
              <a:t> first film.</a:t>
            </a:r>
            <a:br>
              <a:rPr lang="en-GB" sz="3100" b="1" dirty="0"/>
            </a:br>
            <a:br>
              <a:rPr lang="en-GB" b="1" dirty="0"/>
            </a:br>
            <a:r>
              <a:rPr lang="en-GB" sz="1600" b="1" dirty="0"/>
              <a:t>https://www.youtube.com/watch?v=CYbQO6pwuNs</a:t>
            </a:r>
            <a:endParaRPr lang="en-IE" sz="1600" b="1" dirty="0"/>
          </a:p>
        </p:txBody>
      </p:sp>
      <p:pic>
        <p:nvPicPr>
          <p:cNvPr id="7" name="Picture Placeholder 6" descr="A picture containing outdoor, person, tree&#10;&#10;Description automatically generated">
            <a:extLst>
              <a:ext uri="{FF2B5EF4-FFF2-40B4-BE49-F238E27FC236}">
                <a16:creationId xmlns:a16="http://schemas.microsoft.com/office/drawing/2014/main" id="{FD52D99E-B512-42FB-985D-3B4ED87012D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5035" r="25035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F54A4-267C-44F1-B335-3EC9E5DE2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GB" sz="1800" dirty="0"/>
          </a:p>
          <a:p>
            <a:r>
              <a:rPr lang="en-GB" sz="1800" dirty="0"/>
              <a:t>It was made in 1896, which is the year after the first ever movie was made in France.</a:t>
            </a:r>
          </a:p>
          <a:p>
            <a:endParaRPr lang="en-GB" sz="1800" dirty="0"/>
          </a:p>
          <a:p>
            <a:r>
              <a:rPr lang="en-GB" sz="1800" dirty="0"/>
              <a:t>Alice’s movie is called The Cabbage Fairy.</a:t>
            </a:r>
          </a:p>
          <a:p>
            <a:endParaRPr lang="en-GB" sz="1800" dirty="0"/>
          </a:p>
          <a:p>
            <a:r>
              <a:rPr lang="en-GB" sz="1800" dirty="0"/>
              <a:t>In olden days, lots of adults used to tell children that babies came from cabbage patches!!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73028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Thanks for watching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bye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642" y="71188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76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8568</TotalTime>
  <Words>194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2</vt:lpstr>
      <vt:lpstr>Quotable</vt:lpstr>
      <vt:lpstr>Alice Guy Blache</vt:lpstr>
      <vt:lpstr>Alice’s Life</vt:lpstr>
      <vt:lpstr>Facts About Alice</vt:lpstr>
      <vt:lpstr>This is Alice before she died</vt:lpstr>
      <vt:lpstr>A panting of her</vt:lpstr>
      <vt:lpstr>This is Alice Guy-Blacé’s first film.  https://www.youtube.com/watch?v=CYbQO6pwuNs</vt:lpstr>
      <vt:lpstr>Thanks for watching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 Guy Blache</dc:title>
  <dc:creator>Padraig</dc:creator>
  <cp:lastModifiedBy>Susan Bailey</cp:lastModifiedBy>
  <cp:revision>16</cp:revision>
  <dcterms:created xsi:type="dcterms:W3CDTF">2021-01-27T12:10:13Z</dcterms:created>
  <dcterms:modified xsi:type="dcterms:W3CDTF">2021-02-04T11:21:29Z</dcterms:modified>
</cp:coreProperties>
</file>