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A7AC-4874-7F4F-8358-3C22B53B0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F987E-0DFD-E64E-8763-A1257C564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6618E-537D-4345-9271-E24886FE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10A-3046-A346-B445-C776E5804C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C7308-F6B0-7542-AC25-EE4684A6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CD1A2-BF11-4546-ABAF-01187991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926-A65C-D449-856A-5CBE984E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3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A159-59B5-414F-A0BE-32C99151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D2647-5723-5B48-B675-A1FB3A22F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E9ECD-8C4F-E546-B01D-68427F0E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10A-3046-A346-B445-C776E5804C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AF1B0-4C10-2C4C-B6DA-923F25A93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83A78-17D4-784D-8B5C-015FD474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926-A65C-D449-856A-5CBE984E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29932-F393-5641-892C-4F5882AD7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21ECF-7D88-2D41-A368-1974E9654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B352D-7493-DB47-AF51-4CEDD0B0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10A-3046-A346-B445-C776E5804C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7B280-E2D2-5144-B094-EB9FD8AA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F0FB-5F7D-054E-87FE-AD02FFC4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926-A65C-D449-856A-5CBE984E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4ABD-0946-6248-AA79-76B4E754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0FE2-5C19-0947-8F0E-B50CF6278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7FF5-E6B4-F841-8E79-00DB8131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10A-3046-A346-B445-C776E5804C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2E6DE-A978-D14B-9C26-9BCC109A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3C3A5-B845-D04C-869B-870F1876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926-A65C-D449-856A-5CBE984E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2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99CE-6B7C-724B-89FC-5CD355CE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CBCEE-F775-7242-9090-9F0BA5A77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414C6-0CB4-0248-BB0C-F17D16CC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10A-3046-A346-B445-C776E5804C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F166-C9FC-0B49-AF7B-04883464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5987-60E9-4B46-90FC-993EA337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926-A65C-D449-856A-5CBE984E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7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82CA-DF13-1B41-A4B0-10EE7E8E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EA876-DD30-5843-932F-D40A4E229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A86D7-C2B8-5441-A7D4-4FAE6B70C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6A9BF-2E2C-1A4F-8821-F3CDF3E0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10A-3046-A346-B445-C776E5804C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7F51E-C287-8346-AA74-0146B4EC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B4683-1D1C-ED48-8B87-C930BAE5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926-A65C-D449-856A-5CBE984E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0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DA62-B531-5C40-B0BA-62558A33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26C90-B5BA-1D44-8BCF-C4CE33083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D77A8-974D-D948-9812-56E000DEC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D8146-9DD9-094D-A0BB-D4FE8C06A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53F06-BDED-C844-BA00-110CF3448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6746AC-9B8B-CE4F-B9D4-16D8AE62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10A-3046-A346-B445-C776E5804C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9410F-A412-5842-B37B-FDA8DDBC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7289E-10E3-A148-9ED5-5056060B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926-A65C-D449-856A-5CBE984E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479D-C656-474C-B68F-4E52A6D0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CE4816-680A-3D4C-8EA3-30020D2E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10A-3046-A346-B445-C776E5804C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3F6F7-CC1D-9845-9F66-7F979704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CC4C2-DC4D-154A-9652-9D9C2808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926-A65C-D449-856A-5CBE984E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4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100B2-CDC0-AC40-8810-88BB915C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10A-3046-A346-B445-C776E5804C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C8065-661E-4849-AA08-0C53EE8B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8B598-F25E-DE4D-8F1D-3E7F750A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926-A65C-D449-856A-5CBE984E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9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9761-1226-024E-8A1E-1DB5D871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3D6A8-8FEF-5A4A-8C0C-41071FD3A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2D2A3-6797-CB4D-8730-A6EEAD1D5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19EAA-920D-2E43-A468-46157DA7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10A-3046-A346-B445-C776E5804C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6C9CE-6AAA-454B-9640-4670243E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42D30-6237-5549-A253-03BA587A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926-A65C-D449-856A-5CBE984E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8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A93C2-BC2A-9045-9826-B2C7FF26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7D5D26-079C-114B-BB02-1F0EAFEBA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05715-4467-7E40-AC20-5A6A0100B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0B6E7-3AD1-224C-A0D6-6956D118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710A-3046-A346-B445-C776E5804C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00174-0A8E-3D4F-889A-C7E13BCB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C23C0-C6EB-0D44-9312-862E3A4E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926-A65C-D449-856A-5CBE984E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3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F2F117-6B39-B847-B043-A4A6A1E4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A82D6-5555-704A-9AB3-5C2375965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7768A-3D90-1C46-ADE9-57AE57060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6710A-3046-A346-B445-C776E5804C2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395B9-06EA-6E43-B85E-B4F04B8F7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68D12-A8B3-A243-BAA2-C6114D266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F926-A65C-D449-856A-5CBE984E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3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ts.kiddle.co/Hummingbird" TargetMode="External"/><Relationship Id="rId3" Type="http://schemas.openxmlformats.org/officeDocument/2006/relationships/hyperlink" Target="https://facts.kiddle.co/Egg_(biology)" TargetMode="External"/><Relationship Id="rId7" Type="http://schemas.openxmlformats.org/officeDocument/2006/relationships/hyperlink" Target="https://facts.kiddle.co/Species" TargetMode="External"/><Relationship Id="rId2" Type="http://schemas.openxmlformats.org/officeDocument/2006/relationships/hyperlink" Target="https://facts.kiddle.co/Warm-blood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cts.kiddle.co/Bone" TargetMode="External"/><Relationship Id="rId5" Type="http://schemas.openxmlformats.org/officeDocument/2006/relationships/hyperlink" Target="https://facts.kiddle.co/Wing" TargetMode="External"/><Relationship Id="rId10" Type="http://schemas.openxmlformats.org/officeDocument/2006/relationships/hyperlink" Target="https://facts.kiddle.co/Albatross" TargetMode="External"/><Relationship Id="rId4" Type="http://schemas.openxmlformats.org/officeDocument/2006/relationships/hyperlink" Target="https://facts.kiddle.co/Feather" TargetMode="External"/><Relationship Id="rId9" Type="http://schemas.openxmlformats.org/officeDocument/2006/relationships/hyperlink" Target="https://facts.kiddle.co/Ostric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সবথেকে সুন্দর ৫টি ঈশ্বরের পাখি | 5 Most Beautiful Unique Exotic Birds of  Paradise In The World! - YouTube">
            <a:extLst>
              <a:ext uri="{FF2B5EF4-FFF2-40B4-BE49-F238E27FC236}">
                <a16:creationId xmlns:a16="http://schemas.microsoft.com/office/drawing/2014/main" id="{4125572F-B9B6-7A40-884F-A8216DF09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5B033-BDA7-2944-BFB5-9219C9EB4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Evin Bacik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A10EE-C990-0644-BA00-0FA867940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Birds</a:t>
            </a:r>
          </a:p>
        </p:txBody>
      </p:sp>
    </p:spTree>
    <p:extLst>
      <p:ext uri="{BB962C8B-B14F-4D97-AF65-F5344CB8AC3E}">
        <p14:creationId xmlns:p14="http://schemas.microsoft.com/office/powerpoint/2010/main" val="330994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4281F-F48D-4141-95D9-CE0879D4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73C3-FFB0-944E-9849-F3D62830A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They are </a:t>
            </a:r>
            <a:r>
              <a:rPr lang="en-IE" dirty="0">
                <a:hlinkClick r:id="rId2" tooltip="Warm-blooded"/>
              </a:rPr>
              <a:t>warm-blooded</a:t>
            </a:r>
            <a:r>
              <a:rPr lang="en-IE" dirty="0"/>
              <a:t> and lay </a:t>
            </a:r>
            <a:r>
              <a:rPr lang="en-IE" dirty="0">
                <a:hlinkClick r:id="rId3" tooltip="Egg (biology)"/>
              </a:rPr>
              <a:t>eggs</a:t>
            </a:r>
            <a:r>
              <a:rPr lang="en-IE" dirty="0"/>
              <a:t>.</a:t>
            </a:r>
          </a:p>
          <a:p>
            <a:r>
              <a:rPr lang="en-IE" dirty="0"/>
              <a:t>Their bodies are covered with </a:t>
            </a:r>
            <a:r>
              <a:rPr lang="en-IE" dirty="0">
                <a:hlinkClick r:id="rId4" tooltip="Feather"/>
              </a:rPr>
              <a:t>feathers</a:t>
            </a:r>
            <a:r>
              <a:rPr lang="en-IE" dirty="0"/>
              <a:t> and they have </a:t>
            </a:r>
            <a:r>
              <a:rPr lang="en-IE" dirty="0">
                <a:hlinkClick r:id="rId5" tooltip="Wing"/>
              </a:rPr>
              <a:t>wings</a:t>
            </a:r>
            <a:r>
              <a:rPr lang="en-IE" dirty="0"/>
              <a:t>.</a:t>
            </a:r>
          </a:p>
          <a:p>
            <a:r>
              <a:rPr lang="en-IE" dirty="0"/>
              <a:t>Most birds have hollow main </a:t>
            </a:r>
            <a:r>
              <a:rPr lang="en-IE" dirty="0">
                <a:hlinkClick r:id="rId6" tooltip="Bone"/>
              </a:rPr>
              <a:t>bones</a:t>
            </a:r>
            <a:r>
              <a:rPr lang="en-IE" dirty="0"/>
              <a:t> with air sacs in them. This makes them lighter and makes it easier to fly.</a:t>
            </a:r>
          </a:p>
          <a:p>
            <a:pPr fontAlgn="base"/>
            <a:r>
              <a:rPr lang="en-IE" dirty="0"/>
              <a:t>More than 9000 different </a:t>
            </a:r>
            <a:r>
              <a:rPr lang="en-IE" dirty="0">
                <a:hlinkClick r:id="rId7" tooltip="Species"/>
              </a:rPr>
              <a:t>species</a:t>
            </a:r>
            <a:r>
              <a:rPr lang="en-IE" dirty="0"/>
              <a:t> of birds are known.</a:t>
            </a:r>
            <a:endParaRPr lang="en-US" dirty="0"/>
          </a:p>
          <a:p>
            <a:pPr fontAlgn="base"/>
            <a:r>
              <a:rPr lang="en-IE" dirty="0"/>
              <a:t>Birds come in many sizes from the </a:t>
            </a:r>
            <a:r>
              <a:rPr lang="en-IE" dirty="0">
                <a:hlinkClick r:id="rId8" tooltip="Hummingbird"/>
              </a:rPr>
              <a:t>bee hummingbird</a:t>
            </a:r>
            <a:r>
              <a:rPr lang="en-IE" dirty="0"/>
              <a:t> that is only 60 mm long to the </a:t>
            </a:r>
            <a:r>
              <a:rPr lang="en-IE" dirty="0">
                <a:hlinkClick r:id="rId9" tooltip="Ostrich"/>
              </a:rPr>
              <a:t>ostrich</a:t>
            </a:r>
            <a:r>
              <a:rPr lang="en-IE" dirty="0"/>
              <a:t> which stands 2.5 metres high.</a:t>
            </a:r>
          </a:p>
          <a:p>
            <a:pPr fontAlgn="base"/>
            <a:r>
              <a:rPr lang="en-IE" dirty="0"/>
              <a:t>The bird with the widest wingspan is the wandering </a:t>
            </a:r>
            <a:r>
              <a:rPr lang="en-IE" dirty="0">
                <a:hlinkClick r:id="rId10" tooltip="Albatross"/>
              </a:rPr>
              <a:t>albatross</a:t>
            </a:r>
            <a:r>
              <a:rPr lang="en-IE" dirty="0"/>
              <a:t> which can measure 3 metres from tip to tip.</a:t>
            </a:r>
          </a:p>
        </p:txBody>
      </p:sp>
    </p:spTree>
    <p:extLst>
      <p:ext uri="{BB962C8B-B14F-4D97-AF65-F5344CB8AC3E}">
        <p14:creationId xmlns:p14="http://schemas.microsoft.com/office/powerpoint/2010/main" val="35566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astern Phoebe-nest-Brown-headed-Cowbird-egg">
            <a:extLst>
              <a:ext uri="{FF2B5EF4-FFF2-40B4-BE49-F238E27FC236}">
                <a16:creationId xmlns:a16="http://schemas.microsoft.com/office/drawing/2014/main" id="{7161FD38-D2EE-6F4C-8979-0A20C5363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538" y="0"/>
            <a:ext cx="7891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98ADC9-0F4C-DC4E-BCDB-47D8EEC1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142875"/>
            <a:ext cx="3986212" cy="6472238"/>
          </a:xfrm>
        </p:spPr>
        <p:txBody>
          <a:bodyPr>
            <a:normAutofit/>
          </a:bodyPr>
          <a:lstStyle/>
          <a:p>
            <a:r>
              <a:rPr lang="en-IE" dirty="0"/>
              <a:t>Once the birds have found partners, they find a suitable place to lay eggs.</a:t>
            </a:r>
          </a:p>
          <a:p>
            <a:r>
              <a:rPr lang="en-IE" dirty="0"/>
              <a:t>Most birds make nests in lots of different ways.</a:t>
            </a:r>
          </a:p>
          <a:p>
            <a:r>
              <a:rPr lang="en-IE" dirty="0"/>
              <a:t>Eggs are shaped so that they roll around in circles and do not fall off cliffs.</a:t>
            </a:r>
          </a:p>
          <a:p>
            <a:r>
              <a:rPr lang="en-IE" dirty="0"/>
              <a:t>A cuckoo does not make its own nest. It lays its egg in the nest of another bird and leaves it for them to care for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8D8552B-213A-C449-B349-F9881765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125" y="0"/>
            <a:ext cx="10104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1CEAF1-3BDC-554B-A3B7-23185D4B4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1013" y="192881"/>
            <a:ext cx="3986212" cy="6472238"/>
          </a:xfrm>
        </p:spPr>
        <p:txBody>
          <a:bodyPr>
            <a:normAutofit/>
          </a:bodyPr>
          <a:lstStyle/>
          <a:p>
            <a:r>
              <a:rPr lang="en-IE" dirty="0"/>
              <a:t>Falcons are small birds of prey with pointed wings and long tails.</a:t>
            </a:r>
          </a:p>
          <a:p>
            <a:r>
              <a:rPr lang="en-IE" dirty="0"/>
              <a:t>Falcons eat small mammals that they hunt using eyesight and sometimes other birds.</a:t>
            </a:r>
          </a:p>
          <a:p>
            <a:r>
              <a:rPr lang="en-IE" dirty="0"/>
              <a:t>Falcons can fly at high speed and change direction rapidly</a:t>
            </a:r>
          </a:p>
          <a:p>
            <a:r>
              <a:rPr lang="en-US" dirty="0"/>
              <a:t>Some falcons can dive at speeds of 320 km/h, making them the fastest-moving creatures on Earth.</a:t>
            </a:r>
          </a:p>
        </p:txBody>
      </p:sp>
    </p:spTree>
    <p:extLst>
      <p:ext uri="{BB962C8B-B14F-4D97-AF65-F5344CB8AC3E}">
        <p14:creationId xmlns:p14="http://schemas.microsoft.com/office/powerpoint/2010/main" val="22274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A bird flying in the sky&#10;&#10;Description automatically generated">
            <a:extLst>
              <a:ext uri="{FF2B5EF4-FFF2-40B4-BE49-F238E27FC236}">
                <a16:creationId xmlns:a16="http://schemas.microsoft.com/office/drawing/2014/main" id="{BCDB8177-3D21-5A40-A268-AB8E755BB2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8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Evin Bacik</vt:lpstr>
      <vt:lpstr>Bird Facts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Evin Bacik</dc:title>
  <dc:creator>Max Bacik</dc:creator>
  <cp:lastModifiedBy>Susan Bailey</cp:lastModifiedBy>
  <cp:revision>1</cp:revision>
  <dcterms:created xsi:type="dcterms:W3CDTF">2020-10-21T18:10:59Z</dcterms:created>
  <dcterms:modified xsi:type="dcterms:W3CDTF">2020-10-22T12:18:46Z</dcterms:modified>
</cp:coreProperties>
</file>