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83"/>
    <a:srgbClr val="00217E"/>
    <a:srgbClr val="FF0D97"/>
    <a:srgbClr val="FF9933"/>
    <a:srgbClr val="9EFF29"/>
    <a:srgbClr val="003635"/>
    <a:srgbClr val="5DD5FF"/>
    <a:srgbClr val="600000"/>
    <a:srgbClr val="FF8225"/>
    <a:srgbClr val="FF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701" y="1644445"/>
            <a:ext cx="7801893" cy="177718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E6008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070" y="3491683"/>
            <a:ext cx="7766107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17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2" y="320203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6008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224116"/>
            <a:ext cx="8244349" cy="3524865"/>
          </a:xfrm>
        </p:spPr>
        <p:txBody>
          <a:bodyPr/>
          <a:lstStyle>
            <a:lvl1pPr algn="l">
              <a:defRPr sz="2800">
                <a:solidFill>
                  <a:srgbClr val="00217E"/>
                </a:solidFill>
              </a:defRPr>
            </a:lvl1pPr>
            <a:lvl2pPr algn="l">
              <a:defRPr>
                <a:solidFill>
                  <a:srgbClr val="00217E"/>
                </a:solidFill>
              </a:defRPr>
            </a:lvl2pPr>
            <a:lvl3pPr algn="l">
              <a:defRPr>
                <a:solidFill>
                  <a:srgbClr val="00217E"/>
                </a:solidFill>
              </a:defRPr>
            </a:lvl3pPr>
            <a:lvl4pPr algn="l">
              <a:defRPr>
                <a:solidFill>
                  <a:srgbClr val="00217E"/>
                </a:solidFill>
              </a:defRPr>
            </a:lvl4pPr>
            <a:lvl5pPr algn="l">
              <a:defRPr>
                <a:solidFill>
                  <a:srgbClr val="00217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86" y="487653"/>
            <a:ext cx="6618881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6008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74" y="1260986"/>
            <a:ext cx="6644149" cy="3508626"/>
          </a:xfrm>
        </p:spPr>
        <p:txBody>
          <a:bodyPr/>
          <a:lstStyle>
            <a:lvl1pPr>
              <a:defRPr sz="2800">
                <a:solidFill>
                  <a:srgbClr val="00217E"/>
                </a:solidFill>
              </a:defRPr>
            </a:lvl1pPr>
            <a:lvl2pPr>
              <a:defRPr>
                <a:solidFill>
                  <a:srgbClr val="00217E"/>
                </a:solidFill>
              </a:defRPr>
            </a:lvl2pPr>
            <a:lvl3pPr>
              <a:defRPr>
                <a:solidFill>
                  <a:srgbClr val="00217E"/>
                </a:solidFill>
              </a:defRPr>
            </a:lvl3pPr>
            <a:lvl4pPr>
              <a:defRPr>
                <a:solidFill>
                  <a:srgbClr val="00217E"/>
                </a:solidFill>
              </a:defRPr>
            </a:lvl4pPr>
            <a:lvl5pPr>
              <a:defRPr>
                <a:solidFill>
                  <a:srgbClr val="00217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5" y="308513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6008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9976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1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72158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17E"/>
                </a:solidFill>
              </a:defRPr>
            </a:lvl1pPr>
            <a:lvl2pPr algn="ctr">
              <a:defRPr sz="2000">
                <a:solidFill>
                  <a:srgbClr val="00217E"/>
                </a:solidFill>
              </a:defRPr>
            </a:lvl2pPr>
            <a:lvl3pPr algn="ctr">
              <a:defRPr sz="1800">
                <a:solidFill>
                  <a:srgbClr val="00217E"/>
                </a:solidFill>
              </a:defRPr>
            </a:lvl3pPr>
            <a:lvl4pPr algn="ctr">
              <a:defRPr sz="1600">
                <a:solidFill>
                  <a:srgbClr val="00217E"/>
                </a:solidFill>
              </a:defRPr>
            </a:lvl4pPr>
            <a:lvl5pPr algn="ctr">
              <a:defRPr sz="1600">
                <a:solidFill>
                  <a:srgbClr val="00217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9976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1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72158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17E"/>
                </a:solidFill>
              </a:defRPr>
            </a:lvl1pPr>
            <a:lvl2pPr algn="ctr">
              <a:defRPr sz="2000">
                <a:solidFill>
                  <a:srgbClr val="00217E"/>
                </a:solidFill>
              </a:defRPr>
            </a:lvl2pPr>
            <a:lvl3pPr algn="ctr">
              <a:defRPr sz="1800">
                <a:solidFill>
                  <a:srgbClr val="00217E"/>
                </a:solidFill>
              </a:defRPr>
            </a:lvl3pPr>
            <a:lvl4pPr algn="ctr">
              <a:defRPr sz="1600">
                <a:solidFill>
                  <a:srgbClr val="00217E"/>
                </a:solidFill>
              </a:defRPr>
            </a:lvl4pPr>
            <a:lvl5pPr algn="ctr">
              <a:defRPr sz="1600">
                <a:solidFill>
                  <a:srgbClr val="00217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182" y="1703439"/>
            <a:ext cx="7728154" cy="1673941"/>
          </a:xfrm>
        </p:spPr>
        <p:txBody>
          <a:bodyPr>
            <a:normAutofit/>
          </a:bodyPr>
          <a:lstStyle/>
          <a:p>
            <a:r>
              <a:rPr lang="en-US" dirty="0"/>
              <a:t>Black Panthers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 err="1"/>
              <a:t>Senan</a:t>
            </a:r>
            <a:r>
              <a:rPr lang="en-US" dirty="0"/>
              <a:t> Dunphy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6564" y="3480611"/>
            <a:ext cx="2797500" cy="73004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18" y="0"/>
            <a:ext cx="504998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 Panther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Black panthers are  </a:t>
            </a:r>
          </a:p>
          <a:p>
            <a:pPr marL="0" indent="0">
              <a:buNone/>
            </a:pPr>
            <a:r>
              <a:rPr lang="en-US" dirty="0"/>
              <a:t>     excellent tree climbers</a:t>
            </a:r>
          </a:p>
          <a:p>
            <a:pPr marL="0" indent="0">
              <a:buNone/>
            </a:pPr>
            <a:r>
              <a:rPr lang="en-US" dirty="0"/>
              <a:t>     and swimmers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6" y="0"/>
            <a:ext cx="448887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Facts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 panthers </a:t>
            </a:r>
          </a:p>
          <a:p>
            <a:pPr marL="0" indent="0">
              <a:buNone/>
            </a:pPr>
            <a:r>
              <a:rPr lang="en-US" dirty="0"/>
              <a:t>    can be found in</a:t>
            </a:r>
          </a:p>
          <a:p>
            <a:pPr marL="0" indent="0">
              <a:buNone/>
            </a:pPr>
            <a:r>
              <a:rPr lang="en-US" dirty="0"/>
              <a:t>    forests and grasslands</a:t>
            </a:r>
          </a:p>
          <a:p>
            <a:pPr marL="0" indent="0">
              <a:buNone/>
            </a:pPr>
            <a:r>
              <a:rPr lang="en-US" dirty="0"/>
              <a:t>    in Africa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you like him?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72" y="-1"/>
            <a:ext cx="4959927" cy="51435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r>
              <a:rPr lang="en-IE" dirty="0"/>
              <a:t>They are also called</a:t>
            </a:r>
            <a:br>
              <a:rPr lang="en-IE" dirty="0"/>
            </a:br>
            <a:br>
              <a:rPr lang="en-IE" dirty="0"/>
            </a:br>
            <a:r>
              <a:rPr lang="en-IE" dirty="0"/>
              <a:t>‘Ghosts </a:t>
            </a:r>
            <a:br>
              <a:rPr lang="en-IE" dirty="0"/>
            </a:br>
            <a:r>
              <a:rPr lang="en-IE" dirty="0"/>
              <a:t>of the</a:t>
            </a:r>
            <a:br>
              <a:rPr lang="en-IE" dirty="0"/>
            </a:br>
            <a:r>
              <a:rPr lang="en-IE" dirty="0"/>
              <a:t>Forests’</a:t>
            </a:r>
            <a:br>
              <a:rPr lang="en-IE" dirty="0"/>
            </a:br>
            <a:br>
              <a:rPr lang="en-IE" dirty="0"/>
            </a:b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472" y="0"/>
            <a:ext cx="5188527" cy="51434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4198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b="0" dirty="0"/>
              <a:t>They hunt at night and rest during the day</a:t>
            </a:r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r>
              <a:rPr lang="en-US" sz="2800" b="0" dirty="0"/>
              <a:t>They hunt at night </a:t>
            </a:r>
          </a:p>
          <a:p>
            <a:r>
              <a:rPr lang="en-US" sz="2800" b="0" dirty="0"/>
              <a:t>and rest during the day.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They like to eat </a:t>
            </a:r>
          </a:p>
          <a:p>
            <a:pPr marL="0" indent="0">
              <a:buNone/>
            </a:pPr>
            <a:r>
              <a:rPr lang="en-US" sz="2800" dirty="0"/>
              <a:t>  different animals </a:t>
            </a:r>
          </a:p>
          <a:p>
            <a:pPr marL="0" indent="0">
              <a:buNone/>
            </a:pPr>
            <a:r>
              <a:rPr lang="en-US" sz="2800" dirty="0"/>
              <a:t>and even birds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326" y="0"/>
            <a:ext cx="4412673" cy="51435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On-screen Show (16:9)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Black Panthers by Senan Dunphy</vt:lpstr>
      <vt:lpstr>Black Panther Facts</vt:lpstr>
      <vt:lpstr>More Facts</vt:lpstr>
      <vt:lpstr>         They are also called  ‘Ghosts  of the Forests’  </vt:lpstr>
      <vt:lpstr>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2020-10-23T10:24:48Z</dcterms:modified>
</cp:coreProperties>
</file>