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87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B46E9-B7E1-F348-B20E-6EE1445CA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8980F-1F86-AE4B-96C2-5C637B509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8646B-0DAE-6F42-86CA-037B9663E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D4E6D-8F15-4C4F-94A8-7A02159A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71360-10FC-9B48-9963-DAC3AA6E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2F3C-758B-9946-86FB-56A220D9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068B3-A14E-7344-A56F-F1393957A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3CC3A-B6F4-F14D-A01A-0228A30A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4A9D9-E51A-2C41-8FA9-1D9DFACC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F639D-7D67-344D-94CB-BDA9D5B5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9AF4E-6B4C-6B4B-98D7-A82351ABE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83E50-A967-314F-AA7E-9B359A7ED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7536-35BB-E243-A1B5-0D8772F7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9291-46F6-E644-8871-77A64486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B9608-3207-F243-8743-29C437E8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5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E7A3-3603-9E49-9AC0-078FE6CE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D8837-68CF-294A-BB69-D26752D7E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430D2-CF3E-284C-87FF-5F0435C7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AC4F8-6964-4D40-A85A-C3DCD37A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D642-85ED-D54C-B825-7DA74080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133A-E618-C247-A042-82FBF4CE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D5D5A-3DF0-E846-8E40-E7CC54FC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7D96-B17A-784A-803B-A0E7EB5F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39464-16AA-9541-A236-62E629BF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21749-858F-7D4B-A8F9-B194AAB9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1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0796-9137-CC45-8A0A-458D2E76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527F-D022-9D44-A200-F536390DD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B0BDA-DB11-6841-B357-65D551802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AEE18-0BB6-E34C-9225-66FCABA9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86605-3375-4243-A765-F614DB5C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96198-9C61-A842-83DE-89A1FA9D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1AFCB-698F-9949-B334-54A466D3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88F7F-276D-4142-A0FD-135B6B46A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7C0F8-C5C2-7141-9D04-5DE9594F5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52B40-BC87-7C47-AA63-3C4E5DBDF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CD4D0-4CC2-774C-9AFF-975722E14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D106AA-D852-2247-B88C-657BB7DF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84684-E7A7-BE49-9E33-08DD7AC4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E8339-69E3-7448-9DAE-C5C9696C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0950-50C6-164E-BC12-1729E071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F9147-CA34-C944-A17A-C23E3DB8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161C0-FB6B-D94A-9266-D0796BD7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F62A6-9C71-3E44-90EF-46C12305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6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93C9AE-DF15-2747-9539-A222C1F9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6749A-ECE4-6543-A4E2-31B2A9EC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A0C1F-79D1-7846-A92D-65E86C49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4A32D-4B83-234D-927D-325C0564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3EE0E-44EF-9646-98C0-ADE35451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97BE1-440E-014B-9583-6CF476EFF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4728B-BA70-FF48-A37F-5B3A9CEB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F7BA8-F6BA-AE40-9261-62FDDA88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41681-1D7D-E744-8D8F-6A2AA799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9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E8F8-B32D-3D43-BEF6-F0A2423C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AE70-B060-8D4E-BD6B-0F37B8DFB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AE173-8A03-D242-BD22-EA3C2E939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EC63A-AFB2-9142-90D3-BD63DF9D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AFB26-48EB-6D4D-BAD6-A9ADDAAF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5735F-3835-A540-8796-AE46416A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1E8D4-0627-0E47-878D-378BCDFF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9082F-DE3A-F148-9EE6-59511CFA9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A4BF7-BEA4-3944-9060-BC591BEB0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06E8-BB77-D14F-8034-F6D6DF068CCE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502B-AD43-7C40-81BB-6F011A302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1E5E-2C7F-1741-A0F6-EA01A649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DB91-02D6-694B-94E4-FC5D6803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pattoise/819318225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nationalzoo/533053321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2674081009026005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7839-1F97-E543-BCDD-C78CB9B2D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Jaguars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5ADCB-9B8D-C141-BBD7-AB221A313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 </a:t>
            </a:r>
            <a:r>
              <a:rPr lang="en-US" dirty="0" err="1"/>
              <a:t>Favourite</a:t>
            </a:r>
            <a:r>
              <a:rPr lang="en-US" dirty="0"/>
              <a:t> Animal</a:t>
            </a:r>
          </a:p>
        </p:txBody>
      </p:sp>
    </p:spTree>
    <p:extLst>
      <p:ext uri="{BB962C8B-B14F-4D97-AF65-F5344CB8AC3E}">
        <p14:creationId xmlns:p14="http://schemas.microsoft.com/office/powerpoint/2010/main" val="408177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983A-BF28-F549-9892-F25A9576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This is a baby black jaguar</a:t>
            </a:r>
          </a:p>
        </p:txBody>
      </p:sp>
      <p:pic>
        <p:nvPicPr>
          <p:cNvPr id="5" name="Content Placeholder 4" descr="Baby black panther | Flickr - Photo Sharing!">
            <a:extLst>
              <a:ext uri="{FF2B5EF4-FFF2-40B4-BE49-F238E27FC236}">
                <a16:creationId xmlns:a16="http://schemas.microsoft.com/office/drawing/2014/main" id="{EB37D3D7-E3D9-164C-A430-A352B683C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35044" y="1825625"/>
            <a:ext cx="652191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845E2B-8C11-9C45-BC19-99B239F30960}"/>
              </a:ext>
            </a:extLst>
          </p:cNvPr>
          <p:cNvSpPr txBox="1"/>
          <p:nvPr/>
        </p:nvSpPr>
        <p:spPr>
          <a:xfrm>
            <a:off x="2835044" y="6176963"/>
            <a:ext cx="65219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flickr.com/photos/pattoise/8193182256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153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FDAB-F901-304C-A8BC-AC89D580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These are normal baby jaguars</a:t>
            </a:r>
          </a:p>
        </p:txBody>
      </p:sp>
      <p:pic>
        <p:nvPicPr>
          <p:cNvPr id="5" name="Content Placeholder 4" descr="Cheetah Cubs at the National Zoo's Smithsonian ...">
            <a:extLst>
              <a:ext uri="{FF2B5EF4-FFF2-40B4-BE49-F238E27FC236}">
                <a16:creationId xmlns:a16="http://schemas.microsoft.com/office/drawing/2014/main" id="{52C26A5D-6722-CA4F-82D5-AEA37AAE3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22207" y="1825625"/>
            <a:ext cx="6147585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8BBF43-5CAE-0F4D-8B67-EA947613408F}"/>
              </a:ext>
            </a:extLst>
          </p:cNvPr>
          <p:cNvSpPr txBox="1"/>
          <p:nvPr/>
        </p:nvSpPr>
        <p:spPr>
          <a:xfrm>
            <a:off x="3022207" y="6176963"/>
            <a:ext cx="61475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flickr.com/photos/nationalzoo/5330533218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0371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71B3-C0B4-FE48-95C4-88087FEC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These are albino (white) baby jaguars</a:t>
            </a:r>
          </a:p>
        </p:txBody>
      </p:sp>
      <p:pic>
        <p:nvPicPr>
          <p:cNvPr id="5" name="Content Placeholder 4" descr="Two albino Jaguar born without their usual distinctive ...">
            <a:extLst>
              <a:ext uri="{FF2B5EF4-FFF2-40B4-BE49-F238E27FC236}">
                <a16:creationId xmlns:a16="http://schemas.microsoft.com/office/drawing/2014/main" id="{DC74CEF4-93B0-0E45-AD3E-C7C18C2C3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1425" y="1825625"/>
            <a:ext cx="5829150" cy="4351338"/>
          </a:xfrm>
        </p:spPr>
      </p:pic>
    </p:spTree>
    <p:extLst>
      <p:ext uri="{BB962C8B-B14F-4D97-AF65-F5344CB8AC3E}">
        <p14:creationId xmlns:p14="http://schemas.microsoft.com/office/powerpoint/2010/main" val="384144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6297-D18D-F745-BDD2-5B27DCEB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Jaguar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435A-1ED3-1942-97DA-92A488848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jaguar is the third biggest cat in the world.</a:t>
            </a:r>
          </a:p>
          <a:p>
            <a:endParaRPr lang="en-IE" dirty="0"/>
          </a:p>
          <a:p>
            <a:r>
              <a:rPr lang="en-IE" dirty="0"/>
              <a:t>Unlike many domestic cats, jaguars don’t avoid water.</a:t>
            </a:r>
          </a:p>
          <a:p>
            <a:endParaRPr lang="en-IE" dirty="0"/>
          </a:p>
          <a:p>
            <a:r>
              <a:rPr lang="en-IE" dirty="0"/>
              <a:t>A jaguar's usual call is called a 'saw' because it sounds like the sawing of wood - but with the saw only moving in one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Jaguars</vt:lpstr>
      <vt:lpstr>This is a baby black jaguar</vt:lpstr>
      <vt:lpstr>These are normal baby jaguars</vt:lpstr>
      <vt:lpstr>These are albino (white) baby jaguars</vt:lpstr>
      <vt:lpstr>Jaguar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Jaguars</dc:title>
  <dc:creator>40000870</dc:creator>
  <cp:lastModifiedBy>Susan Bailey</cp:lastModifiedBy>
  <cp:revision>7</cp:revision>
  <dcterms:created xsi:type="dcterms:W3CDTF">2020-10-03T16:08:24Z</dcterms:created>
  <dcterms:modified xsi:type="dcterms:W3CDTF">2020-10-12T09:02:05Z</dcterms:modified>
</cp:coreProperties>
</file>