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2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21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717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267054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834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282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0147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05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D62726E-379B-B349-9EED-81ED093FA806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7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8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7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2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4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9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1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8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188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91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BE8E8D-BFFC-4AB2-A4AB-EC2E7BEF0AE5}"/>
              </a:ext>
            </a:extLst>
          </p:cNvPr>
          <p:cNvSpPr/>
          <p:nvPr/>
        </p:nvSpPr>
        <p:spPr>
          <a:xfrm>
            <a:off x="-97082" y="-152401"/>
            <a:ext cx="12474819" cy="7434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56A6E-37A7-4EAF-9CBA-6FBCDED2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106" y="542924"/>
            <a:ext cx="8870267" cy="5913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B04E73-499D-414F-9BE3-182D0CE97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204290" y="2703638"/>
            <a:ext cx="11823700" cy="1373070"/>
          </a:xfrm>
        </p:spPr>
        <p:txBody>
          <a:bodyPr/>
          <a:lstStyle/>
          <a:p>
            <a:pPr algn="ctr"/>
            <a:r>
              <a:rPr lang="en-IE" dirty="0"/>
              <a:t>Halloween</a:t>
            </a:r>
            <a:br>
              <a:rPr lang="en-IE" dirty="0"/>
            </a:br>
            <a:r>
              <a:rPr lang="en-I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 </a:t>
            </a:r>
            <a:r>
              <a:rPr lang="en-I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Shamhain</a:t>
            </a:r>
            <a:br>
              <a:rPr lang="en-IE" i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br>
              <a:rPr lang="en-IE" i="1" dirty="0"/>
            </a:br>
            <a:br>
              <a:rPr lang="en-IE" i="1" dirty="0"/>
            </a:br>
            <a:r>
              <a:rPr lang="en-IE" b="1" dirty="0"/>
              <a:t>31</a:t>
            </a:r>
            <a:r>
              <a:rPr lang="en-IE" b="1" baseline="30000" dirty="0"/>
              <a:t>st</a:t>
            </a:r>
            <a:r>
              <a:rPr lang="en-IE" b="1" dirty="0"/>
              <a:t> October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F0FE3-05F8-4A6F-B51C-F5D7FBDAB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551953" y="5689439"/>
            <a:ext cx="8144134" cy="1117687"/>
          </a:xfrm>
        </p:spPr>
        <p:txBody>
          <a:bodyPr>
            <a:normAutofit/>
          </a:bodyPr>
          <a:lstStyle/>
          <a:p>
            <a:r>
              <a:rPr lang="en-IE" sz="5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Oscar Nolan </a:t>
            </a:r>
          </a:p>
        </p:txBody>
      </p:sp>
    </p:spTree>
    <p:extLst>
      <p:ext uri="{BB962C8B-B14F-4D97-AF65-F5344CB8AC3E}">
        <p14:creationId xmlns:p14="http://schemas.microsoft.com/office/powerpoint/2010/main" val="47109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0C4F596-47F4-4BDE-8A1E-A05A19947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693" y="48316"/>
            <a:ext cx="2678239" cy="2490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ED42C-A2F3-4FED-85CD-827D33B6C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07" y="3131623"/>
            <a:ext cx="5120640" cy="34107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9E390C-C53E-45E5-A3CE-11E897654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 pagan Celtic festival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5BB2A5-EAE2-4A94-B901-E42AF30C9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426" y="3132646"/>
            <a:ext cx="5171712" cy="34378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B5444D-AB20-4770-B744-B840D7717632}"/>
              </a:ext>
            </a:extLst>
          </p:cNvPr>
          <p:cNvSpPr txBox="1"/>
          <p:nvPr/>
        </p:nvSpPr>
        <p:spPr>
          <a:xfrm>
            <a:off x="566981" y="2465904"/>
            <a:ext cx="3332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/>
              <a:t>The end of the harvest</a:t>
            </a:r>
          </a:p>
          <a:p>
            <a:endParaRPr lang="en-IE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486D02-A312-4F51-B022-2495B0CCDCAB}"/>
              </a:ext>
            </a:extLst>
          </p:cNvPr>
          <p:cNvSpPr txBox="1"/>
          <p:nvPr/>
        </p:nvSpPr>
        <p:spPr>
          <a:xfrm>
            <a:off x="6121739" y="2539077"/>
            <a:ext cx="3559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The beginning of Winter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31406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78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0728E-F161-48CA-8ED1-E960F2E3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F5479-CE1D-4AAF-9CDA-EC5FBB3BC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5552"/>
            <a:ext cx="12192000" cy="7954204"/>
          </a:xfrm>
          <a:prstGeom prst="rect">
            <a:avLst/>
          </a:prstGeom>
        </p:spPr>
      </p:pic>
      <p:pic>
        <p:nvPicPr>
          <p:cNvPr id="16" name="Picture 4" descr="ghost, halloween graphics #17963">
            <a:extLst>
              <a:ext uri="{FF2B5EF4-FFF2-40B4-BE49-F238E27FC236}">
                <a16:creationId xmlns:a16="http://schemas.microsoft.com/office/drawing/2014/main" id="{7BD002A7-C405-42DF-8774-6CCD6036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63114" y="6262783"/>
            <a:ext cx="291465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A6EB28-D309-4749-854C-3402FEE77478}"/>
              </a:ext>
            </a:extLst>
          </p:cNvPr>
          <p:cNvSpPr txBox="1"/>
          <p:nvPr/>
        </p:nvSpPr>
        <p:spPr>
          <a:xfrm>
            <a:off x="1135857" y="313015"/>
            <a:ext cx="70056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5400" dirty="0"/>
              <a:t>Living and Dead   close together</a:t>
            </a:r>
          </a:p>
        </p:txBody>
      </p:sp>
    </p:spTree>
    <p:extLst>
      <p:ext uri="{BB962C8B-B14F-4D97-AF65-F5344CB8AC3E}">
        <p14:creationId xmlns:p14="http://schemas.microsoft.com/office/powerpoint/2010/main" val="27277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0.22656 -0.2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F4E7499-8F94-4536-8E99-CEF7F6259965}"/>
              </a:ext>
            </a:extLst>
          </p:cNvPr>
          <p:cNvSpPr/>
          <p:nvPr/>
        </p:nvSpPr>
        <p:spPr>
          <a:xfrm>
            <a:off x="8832850" y="-514350"/>
            <a:ext cx="3663950" cy="7931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B3B7A8-9DCD-4DA2-84B5-E953AB32B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D5BECA-4F6B-40EB-8306-D8CC4599A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0"/>
            <a:ext cx="10456985" cy="7080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4EE79-3DC5-4E54-9A04-341297998178}"/>
              </a:ext>
            </a:extLst>
          </p:cNvPr>
          <p:cNvSpPr txBox="1"/>
          <p:nvPr/>
        </p:nvSpPr>
        <p:spPr>
          <a:xfrm>
            <a:off x="184150" y="2908300"/>
            <a:ext cx="31902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400" dirty="0"/>
              <a:t>Scare away </a:t>
            </a:r>
          </a:p>
          <a:p>
            <a:r>
              <a:rPr lang="en-IE" sz="4400" dirty="0"/>
              <a:t>ghosts</a:t>
            </a:r>
          </a:p>
        </p:txBody>
      </p:sp>
      <p:pic>
        <p:nvPicPr>
          <p:cNvPr id="2052" name="Picture 4" descr="ghost, halloween graphics #17963">
            <a:extLst>
              <a:ext uri="{FF2B5EF4-FFF2-40B4-BE49-F238E27FC236}">
                <a16:creationId xmlns:a16="http://schemas.microsoft.com/office/drawing/2014/main" id="{EA02B82F-00D6-4257-8367-2B6E3E38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942597"/>
            <a:ext cx="26670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37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99128 -0.856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70" y="-4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67DC53-E317-4383-80D4-1F244E41BC07}"/>
              </a:ext>
            </a:extLst>
          </p:cNvPr>
          <p:cNvSpPr/>
          <p:nvPr/>
        </p:nvSpPr>
        <p:spPr>
          <a:xfrm>
            <a:off x="-184150" y="0"/>
            <a:ext cx="128016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F1C17-AE96-4E28-9B51-51CBC5C7D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771" y="-63500"/>
            <a:ext cx="8651876" cy="692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112470-A7FC-45F8-9C4E-DA6F00049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3296561" cy="5444372"/>
          </a:xfrm>
        </p:spPr>
        <p:txBody>
          <a:bodyPr>
            <a:normAutofit/>
          </a:bodyPr>
          <a:lstStyle/>
          <a:p>
            <a:r>
              <a:rPr lang="en-IE" sz="4000" dirty="0"/>
              <a:t>Dress up to blend in with ghosts</a:t>
            </a:r>
          </a:p>
        </p:txBody>
      </p:sp>
    </p:spTree>
    <p:extLst>
      <p:ext uri="{BB962C8B-B14F-4D97-AF65-F5344CB8AC3E}">
        <p14:creationId xmlns:p14="http://schemas.microsoft.com/office/powerpoint/2010/main" val="283051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A72BF9-D901-4FB5-A93F-BE46C58108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790"/>
          <a:stretch/>
        </p:blipFill>
        <p:spPr>
          <a:xfrm>
            <a:off x="-46892" y="-590678"/>
            <a:ext cx="12238892" cy="75353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037B1A-D746-4DB7-8E90-9A42A2AC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13" y="5594858"/>
            <a:ext cx="9613861" cy="1080938"/>
          </a:xfrm>
        </p:spPr>
        <p:txBody>
          <a:bodyPr>
            <a:normAutofit/>
          </a:bodyPr>
          <a:lstStyle/>
          <a:p>
            <a:r>
              <a:rPr lang="en-IE" sz="4800" dirty="0"/>
              <a:t>Trick or Treat!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07ADB6-261F-4BB3-B602-E7DCD2F625F7}"/>
              </a:ext>
            </a:extLst>
          </p:cNvPr>
          <p:cNvSpPr txBox="1">
            <a:spLocks/>
          </p:cNvSpPr>
          <p:nvPr/>
        </p:nvSpPr>
        <p:spPr>
          <a:xfrm>
            <a:off x="680321" y="971550"/>
            <a:ext cx="3296561" cy="5226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000" dirty="0"/>
              <a:t>Collect nuts and berries for ghosts to stop them playing tricks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063681-7392-417B-906C-5E834C5BD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2847914"/>
            <a:ext cx="3495482" cy="368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9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63D75A-73C2-42A5-90B2-99B5B44A5AB0}"/>
              </a:ext>
            </a:extLst>
          </p:cNvPr>
          <p:cNvSpPr/>
          <p:nvPr/>
        </p:nvSpPr>
        <p:spPr>
          <a:xfrm>
            <a:off x="-123824" y="-200025"/>
            <a:ext cx="12530138" cy="73247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3992E-8AB4-40E6-95D8-B8A3CC07C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310309"/>
            <a:ext cx="9613861" cy="1080938"/>
          </a:xfrm>
        </p:spPr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Barmbrack fortune telling game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BF79EE-18FC-4A40-8ECC-FDCDEF7DA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1" y="2119312"/>
            <a:ext cx="5548312" cy="4102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DBEF14-D7C6-467D-8AC7-D4B7985C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857"/>
          <a:stretch/>
        </p:blipFill>
        <p:spPr>
          <a:xfrm>
            <a:off x="807206" y="1395406"/>
            <a:ext cx="1404566" cy="11620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3559C3-5BF8-4DB4-8C78-D0EBCB332D30}"/>
              </a:ext>
            </a:extLst>
          </p:cNvPr>
          <p:cNvSpPr txBox="1"/>
          <p:nvPr/>
        </p:nvSpPr>
        <p:spPr>
          <a:xfrm>
            <a:off x="2211772" y="1747831"/>
            <a:ext cx="3371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>
                <a:solidFill>
                  <a:schemeClr val="bg1"/>
                </a:solidFill>
              </a:rPr>
              <a:t>Next to get married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FD875E-2111-4740-BDDD-18CF08D9CE86}"/>
              </a:ext>
            </a:extLst>
          </p:cNvPr>
          <p:cNvSpPr txBox="1"/>
          <p:nvPr/>
        </p:nvSpPr>
        <p:spPr>
          <a:xfrm>
            <a:off x="2368034" y="3094104"/>
            <a:ext cx="172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>
                <a:solidFill>
                  <a:schemeClr val="bg1"/>
                </a:solidFill>
              </a:rPr>
              <a:t>Get rich 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BCE37E-8848-4160-A82E-7924D597B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43" y="4153972"/>
            <a:ext cx="1547492" cy="14246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11259F6-97C9-4C8B-BB43-7DDA32BCBF5E}"/>
              </a:ext>
            </a:extLst>
          </p:cNvPr>
          <p:cNvSpPr txBox="1"/>
          <p:nvPr/>
        </p:nvSpPr>
        <p:spPr>
          <a:xfrm>
            <a:off x="2283235" y="4604699"/>
            <a:ext cx="3623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>
                <a:solidFill>
                  <a:schemeClr val="bg1"/>
                </a:solidFill>
              </a:rPr>
              <a:t>Not married this year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7BD7214-4D42-4B0B-92CC-181FF019A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952" y="5551502"/>
            <a:ext cx="1454917" cy="14246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D7E55F6-6F18-47F3-9FA4-160152852FB7}"/>
              </a:ext>
            </a:extLst>
          </p:cNvPr>
          <p:cNvSpPr txBox="1"/>
          <p:nvPr/>
        </p:nvSpPr>
        <p:spPr>
          <a:xfrm>
            <a:off x="2345780" y="5999417"/>
            <a:ext cx="4570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>
                <a:solidFill>
                  <a:schemeClr val="bg1"/>
                </a:solidFill>
              </a:rPr>
              <a:t>Lots of arguments this year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D57C372-7B22-4F28-80BB-8F9998D22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244" y="2832634"/>
            <a:ext cx="1070490" cy="104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0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4B1C86-BA1A-43C2-B0A8-FA8D4B1C1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9053" y="-160593"/>
            <a:ext cx="12791053" cy="7232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6056E2-30C2-46C8-BB9F-6A60034BA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867" y="552240"/>
            <a:ext cx="10473933" cy="60438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DC34B0-0B39-425B-A78A-4AAD3AE76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Jack O’ Lantern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2635D-DED7-4DFB-86FC-F9158318A184}"/>
              </a:ext>
            </a:extLst>
          </p:cNvPr>
          <p:cNvSpPr txBox="1"/>
          <p:nvPr/>
        </p:nvSpPr>
        <p:spPr>
          <a:xfrm>
            <a:off x="695458" y="1942950"/>
            <a:ext cx="530052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/>
              <a:t>An Irish Story</a:t>
            </a:r>
          </a:p>
          <a:p>
            <a:r>
              <a:rPr lang="en-IE" sz="3600" dirty="0"/>
              <a:t> </a:t>
            </a:r>
            <a:br>
              <a:rPr lang="en-IE" sz="3600" dirty="0"/>
            </a:br>
            <a:r>
              <a:rPr lang="en-IE" sz="3200" dirty="0"/>
              <a:t>Jack tricks the devil</a:t>
            </a:r>
          </a:p>
          <a:p>
            <a:r>
              <a:rPr lang="en-IE" sz="3200" dirty="0"/>
              <a:t>  </a:t>
            </a:r>
          </a:p>
          <a:p>
            <a:r>
              <a:rPr lang="en-IE" sz="3200" dirty="0"/>
              <a:t>He is made to wander the land</a:t>
            </a:r>
          </a:p>
          <a:p>
            <a:endParaRPr lang="en-IE" sz="3200" dirty="0"/>
          </a:p>
          <a:p>
            <a:r>
              <a:rPr lang="en-IE" sz="3200" dirty="0"/>
              <a:t>Using a hollowed out turnip as a light</a:t>
            </a:r>
          </a:p>
        </p:txBody>
      </p:sp>
    </p:spTree>
    <p:extLst>
      <p:ext uri="{BB962C8B-B14F-4D97-AF65-F5344CB8AC3E}">
        <p14:creationId xmlns:p14="http://schemas.microsoft.com/office/powerpoint/2010/main" val="361495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07359-14BD-4265-8409-F1D00D335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3C54B8-DF63-4F0B-8D65-FD37BC58A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32953"/>
            <a:ext cx="12468225" cy="83079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25D3D7-143E-4D02-89F6-90F897B8DF7B}"/>
              </a:ext>
            </a:extLst>
          </p:cNvPr>
          <p:cNvSpPr txBox="1"/>
          <p:nvPr/>
        </p:nvSpPr>
        <p:spPr>
          <a:xfrm>
            <a:off x="790575" y="-90488"/>
            <a:ext cx="4810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/>
              <a:t>What is your favourite festival?</a:t>
            </a:r>
          </a:p>
        </p:txBody>
      </p:sp>
    </p:spTree>
    <p:extLst>
      <p:ext uri="{BB962C8B-B14F-4D97-AF65-F5344CB8AC3E}">
        <p14:creationId xmlns:p14="http://schemas.microsoft.com/office/powerpoint/2010/main" val="224139867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808</TotalTime>
  <Words>109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Halloween An Shamhain   31st October</vt:lpstr>
      <vt:lpstr>A pagan Celtic festival</vt:lpstr>
      <vt:lpstr>PowerPoint Presentation</vt:lpstr>
      <vt:lpstr>PowerPoint Presentation</vt:lpstr>
      <vt:lpstr>Dress up to blend in with ghosts</vt:lpstr>
      <vt:lpstr>Trick or Treat!</vt:lpstr>
      <vt:lpstr>Barmbrack fortune telling game</vt:lpstr>
      <vt:lpstr>Jack O’ Lantern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 An Shamhain</dc:title>
  <dc:creator>Eanna Nolan</dc:creator>
  <cp:lastModifiedBy>Susan Bailey</cp:lastModifiedBy>
  <cp:revision>30</cp:revision>
  <dcterms:created xsi:type="dcterms:W3CDTF">2020-10-17T18:11:33Z</dcterms:created>
  <dcterms:modified xsi:type="dcterms:W3CDTF">2020-10-19T14:47:52Z</dcterms:modified>
</cp:coreProperties>
</file>