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1pPr>
    <a:lvl2pPr marL="0" marR="0" indent="4572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2pPr>
    <a:lvl3pPr marL="0" marR="0" indent="9144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3pPr>
    <a:lvl4pPr marL="0" marR="0" indent="13716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4pPr>
    <a:lvl5pPr marL="0" marR="0" indent="18288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5pPr>
    <a:lvl6pPr marL="0" marR="0" indent="22860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6pPr>
    <a:lvl7pPr marL="0" marR="0" indent="27432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7pPr>
    <a:lvl8pPr marL="0" marR="0" indent="32004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8pPr>
    <a:lvl9pPr marL="0" marR="0" indent="36576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4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EFA07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254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254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3712597"/>
              <a:satOff val="-23099"/>
              <a:lumOff val="5802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9BCEF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2871FF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D1F6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E7FE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wholeTbl>
    <a:band2H>
      <a:tcTxStyle/>
      <a:tcStyle>
        <a:tcBdr/>
        <a:fill>
          <a:solidFill>
            <a:srgbClr val="EAEAEA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4" d="100"/>
          <a:sy n="34" d="100"/>
        </p:scale>
        <p:origin x="8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esentation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Presentation Title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Presentation Subtitle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7" y="4927600"/>
            <a:ext cx="21863646" cy="3853767"/>
          </a:xfrm>
          <a:prstGeom prst="rect">
            <a:avLst/>
          </a:prstGeom>
        </p:spPr>
        <p:txBody>
          <a:bodyPr anchor="ctr"/>
          <a:lstStyle>
            <a:lvl1pPr algn="ctr" defTabSz="1160859">
              <a:defRPr sz="10200" b="1" spc="-408">
                <a:latin typeface="+mn-lt"/>
                <a:ea typeface="+mn-ea"/>
                <a:cs typeface="+mn-cs"/>
                <a:sym typeface="Graphik"/>
              </a:defRPr>
            </a:lvl1pPr>
            <a:lvl2pPr algn="ctr" defTabSz="1160859">
              <a:defRPr sz="10200" b="1" spc="-408">
                <a:latin typeface="+mn-lt"/>
                <a:ea typeface="+mn-ea"/>
                <a:cs typeface="+mn-cs"/>
                <a:sym typeface="Graphik"/>
              </a:defRPr>
            </a:lvl2pPr>
            <a:lvl3pPr algn="ctr" defTabSz="1160859">
              <a:defRPr sz="10200" b="1" spc="-408">
                <a:latin typeface="+mn-lt"/>
                <a:ea typeface="+mn-ea"/>
                <a:cs typeface="+mn-cs"/>
                <a:sym typeface="Graphik"/>
              </a:defRPr>
            </a:lvl3pPr>
            <a:lvl4pPr algn="ctr" defTabSz="1160859">
              <a:defRPr sz="10200" b="1" spc="-408">
                <a:latin typeface="+mn-lt"/>
                <a:ea typeface="+mn-ea"/>
                <a:cs typeface="+mn-cs"/>
                <a:sym typeface="Graphik"/>
              </a:defRPr>
            </a:lvl4pPr>
            <a:lvl5pPr algn="ctr" defTabSz="1160859">
              <a:defRPr sz="10200" b="1" spc="-408">
                <a:latin typeface="+mn-lt"/>
                <a:ea typeface="+mn-ea"/>
                <a:cs typeface="+mn-cs"/>
                <a:sym typeface="Graphik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8117284"/>
            <a:ext cx="21869400" cy="592456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40" spc="-88"/>
            </a:lvl1pPr>
          </a:lstStyle>
          <a:p>
            <a:r>
              <a:t>Fact information</a:t>
            </a:r>
          </a:p>
        </p:txBody>
      </p:sp>
      <p:sp>
        <p:nvSpPr>
          <p:cNvPr id="119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3587043"/>
            <a:ext cx="21869400" cy="4730168"/>
          </a:xfrm>
          <a:prstGeom prst="rect">
            <a:avLst/>
          </a:prstGeom>
        </p:spPr>
        <p:txBody>
          <a:bodyPr anchor="b"/>
          <a:lstStyle>
            <a:lvl1pPr algn="ctr" defTabSz="825500">
              <a:lnSpc>
                <a:spcPct val="70000"/>
              </a:lnSpc>
              <a:defRPr sz="22400" b="1" spc="-448">
                <a:latin typeface="+mn-lt"/>
                <a:ea typeface="+mn-ea"/>
                <a:cs typeface="+mn-cs"/>
                <a:sym typeface="Graphik"/>
              </a:defRPr>
            </a:lvl1pPr>
            <a:lvl2pPr algn="ctr" defTabSz="825500">
              <a:lnSpc>
                <a:spcPct val="70000"/>
              </a:lnSpc>
              <a:defRPr sz="22400" b="1" spc="-448">
                <a:latin typeface="+mn-lt"/>
                <a:ea typeface="+mn-ea"/>
                <a:cs typeface="+mn-cs"/>
                <a:sym typeface="Graphik"/>
              </a:defRPr>
            </a:lvl2pPr>
            <a:lvl3pPr algn="ctr" defTabSz="825500">
              <a:lnSpc>
                <a:spcPct val="70000"/>
              </a:lnSpc>
              <a:defRPr sz="22400" b="1" spc="-448">
                <a:latin typeface="+mn-lt"/>
                <a:ea typeface="+mn-ea"/>
                <a:cs typeface="+mn-cs"/>
                <a:sym typeface="Graphik"/>
              </a:defRPr>
            </a:lvl3pPr>
            <a:lvl4pPr algn="ctr" defTabSz="825500">
              <a:lnSpc>
                <a:spcPct val="70000"/>
              </a:lnSpc>
              <a:defRPr sz="22400" b="1" spc="-448">
                <a:latin typeface="+mn-lt"/>
                <a:ea typeface="+mn-ea"/>
                <a:cs typeface="+mn-cs"/>
                <a:sym typeface="Graphik"/>
              </a:defRPr>
            </a:lvl4pPr>
            <a:lvl5pPr algn="ctr" defTabSz="825500">
              <a:lnSpc>
                <a:spcPct val="70000"/>
              </a:lnSpc>
              <a:defRPr sz="22400" b="1" spc="-448">
                <a:latin typeface="+mn-lt"/>
                <a:ea typeface="+mn-ea"/>
                <a:cs typeface="+mn-cs"/>
                <a:sym typeface="Graphik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2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252674" y="10353079"/>
            <a:ext cx="20691414" cy="567945"/>
          </a:xfrm>
          <a:prstGeom prst="rect">
            <a:avLst/>
          </a:prstGeom>
        </p:spPr>
        <p:txBody>
          <a:bodyPr/>
          <a:lstStyle>
            <a:lvl1pPr defTabSz="584200">
              <a:defRPr sz="2800" spc="-84"/>
            </a:lvl1pPr>
          </a:lstStyle>
          <a:p>
            <a:r>
              <a:t>Attribution </a:t>
            </a:r>
          </a:p>
        </p:txBody>
      </p:sp>
      <p:sp>
        <p:nvSpPr>
          <p:cNvPr id="13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3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3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439912" y="4332885"/>
            <a:ext cx="21504176" cy="5497468"/>
          </a:xfrm>
          <a:prstGeom prst="rect">
            <a:avLst/>
          </a:prstGeom>
        </p:spPr>
        <p:txBody>
          <a:bodyPr anchor="b"/>
          <a:lstStyle>
            <a:lvl1pPr marL="714375" indent="-714375" defTabSz="1160859">
              <a:lnSpc>
                <a:spcPct val="70000"/>
              </a:lnSpc>
              <a:defRPr sz="13300" b="1" i="1" spc="-532">
                <a:latin typeface="+mn-lt"/>
                <a:ea typeface="+mn-ea"/>
                <a:cs typeface="+mn-cs"/>
                <a:sym typeface="Graphik"/>
              </a:defRPr>
            </a:lvl1pPr>
            <a:lvl2pPr marL="714375" indent="-257175" defTabSz="1160859">
              <a:lnSpc>
                <a:spcPct val="70000"/>
              </a:lnSpc>
              <a:defRPr sz="13300" b="1" i="1" spc="-532">
                <a:latin typeface="+mn-lt"/>
                <a:ea typeface="+mn-ea"/>
                <a:cs typeface="+mn-cs"/>
                <a:sym typeface="Graphik"/>
              </a:defRPr>
            </a:lvl2pPr>
            <a:lvl3pPr marL="714375" indent="200025" defTabSz="1160859">
              <a:lnSpc>
                <a:spcPct val="70000"/>
              </a:lnSpc>
              <a:defRPr sz="13300" b="1" i="1" spc="-532">
                <a:latin typeface="+mn-lt"/>
                <a:ea typeface="+mn-ea"/>
                <a:cs typeface="+mn-cs"/>
                <a:sym typeface="Graphik"/>
              </a:defRPr>
            </a:lvl3pPr>
            <a:lvl4pPr marL="714375" indent="657225" defTabSz="1160859">
              <a:lnSpc>
                <a:spcPct val="70000"/>
              </a:lnSpc>
              <a:defRPr sz="13300" b="1" i="1" spc="-532">
                <a:latin typeface="+mn-lt"/>
                <a:ea typeface="+mn-ea"/>
                <a:cs typeface="+mn-cs"/>
                <a:sym typeface="Graphik"/>
              </a:defRPr>
            </a:lvl4pPr>
            <a:lvl5pPr marL="714375" indent="1114425" defTabSz="1160859">
              <a:lnSpc>
                <a:spcPct val="70000"/>
              </a:lnSpc>
              <a:defRPr sz="13300" b="1" i="1" spc="-532">
                <a:latin typeface="+mn-lt"/>
                <a:ea typeface="+mn-ea"/>
                <a:cs typeface="+mn-cs"/>
                <a:sym typeface="Graphik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518839134_3132x2088.jpg"/>
          <p:cNvSpPr>
            <a:spLocks noGrp="1"/>
          </p:cNvSpPr>
          <p:nvPr>
            <p:ph type="pic" idx="21"/>
          </p:nvPr>
        </p:nvSpPr>
        <p:spPr>
          <a:xfrm>
            <a:off x="4076700" y="-3937000"/>
            <a:ext cx="26492200" cy="17661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1" name="766363123_1851x1194.jpg"/>
          <p:cNvSpPr>
            <a:spLocks noGrp="1"/>
          </p:cNvSpPr>
          <p:nvPr>
            <p:ph type="pic" sz="half" idx="22"/>
          </p:nvPr>
        </p:nvSpPr>
        <p:spPr>
          <a:xfrm>
            <a:off x="-1" y="-525805"/>
            <a:ext cx="12065001" cy="77826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2" name="981594838_2460x1641.jpg"/>
          <p:cNvSpPr>
            <a:spLocks noGrp="1"/>
          </p:cNvSpPr>
          <p:nvPr>
            <p:ph type="pic" sz="half" idx="23"/>
          </p:nvPr>
        </p:nvSpPr>
        <p:spPr>
          <a:xfrm>
            <a:off x="-1" y="6384784"/>
            <a:ext cx="12065001" cy="80482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463013163_3048x2031.jpg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014407370_Retouch_4050x2379.jpg"/>
          <p:cNvSpPr>
            <a:spLocks noGrp="1"/>
          </p:cNvSpPr>
          <p:nvPr>
            <p:ph type="pic" idx="21"/>
          </p:nvPr>
        </p:nvSpPr>
        <p:spPr>
          <a:xfrm>
            <a:off x="-685800" y="-6146800"/>
            <a:ext cx="34201100" cy="2008998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95400" y="4384675"/>
            <a:ext cx="21869400" cy="4699000"/>
          </a:xfrm>
          <a:prstGeom prst="rect">
            <a:avLst/>
          </a:prstGeom>
        </p:spPr>
        <p:txBody>
          <a:bodyPr/>
          <a:lstStyle/>
          <a:p>
            <a:r>
              <a:t>Presentation Title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9268776"/>
            <a:ext cx="21869400" cy="1422714"/>
          </a:xfrm>
          <a:prstGeom prst="rect">
            <a:avLst/>
          </a:prstGeom>
        </p:spPr>
        <p:txBody>
          <a:bodyPr/>
          <a:lstStyle/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518839134_3132x2088.jpg"/>
          <p:cNvSpPr>
            <a:spLocks noGrp="1"/>
          </p:cNvSpPr>
          <p:nvPr>
            <p:ph type="pic" idx="21"/>
          </p:nvPr>
        </p:nvSpPr>
        <p:spPr>
          <a:xfrm>
            <a:off x="8922063" y="-1"/>
            <a:ext cx="20573998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95400" y="3743016"/>
            <a:ext cx="11442700" cy="5334001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9271000"/>
            <a:ext cx="11442700" cy="3175000"/>
          </a:xfrm>
          <a:prstGeom prst="rect">
            <a:avLst/>
          </a:prstGeom>
        </p:spPr>
        <p:txBody>
          <a:bodyPr/>
          <a:lstStyle/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z="2000" spc="-59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41" name="Slide Sub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/>
          <a:p>
            <a:r>
              <a:t>Slide Subtitle</a:t>
            </a:r>
          </a:p>
        </p:txBody>
      </p:sp>
      <p:sp>
        <p:nvSpPr>
          <p:cNvPr id="4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4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6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Slide Title</a:t>
            </a:r>
          </a:p>
        </p:txBody>
      </p:sp>
      <p:sp>
        <p:nvSpPr>
          <p:cNvPr id="45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6000"/>
              </a:spcBef>
              <a:defRPr sz="4000" cap="none" spc="0"/>
            </a:lvl1pPr>
            <a:lvl2pPr defTabSz="584200">
              <a:spcBef>
                <a:spcPts val="6000"/>
              </a:spcBef>
              <a:defRPr sz="4000" cap="none" spc="0"/>
            </a:lvl2pPr>
            <a:lvl3pPr defTabSz="584200">
              <a:spcBef>
                <a:spcPts val="6000"/>
              </a:spcBef>
              <a:defRPr sz="4000" cap="none" spc="0"/>
            </a:lvl3pPr>
            <a:lvl4pPr defTabSz="584200">
              <a:spcBef>
                <a:spcPts val="6000"/>
              </a:spcBef>
              <a:defRPr sz="4000" cap="none" spc="0"/>
            </a:lvl4pPr>
            <a:lvl5pPr defTabSz="584200">
              <a:spcBef>
                <a:spcPts val="6000"/>
              </a:spcBef>
              <a:defRPr sz="4000" cap="none" spc="0"/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93706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z="2000" spc="-59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54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95400" y="5270500"/>
            <a:ext cx="21869400" cy="7135317"/>
          </a:xfrm>
          <a:prstGeom prst="rect">
            <a:avLst/>
          </a:prstGeom>
        </p:spPr>
        <p:txBody>
          <a:bodyPr numCol="2" spcCol="1093469"/>
          <a:lstStyle>
            <a:lvl1pPr defTabSz="584200">
              <a:spcBef>
                <a:spcPts val="6000"/>
              </a:spcBef>
              <a:defRPr sz="4000" cap="none" spc="0"/>
            </a:lvl1pPr>
            <a:lvl2pPr defTabSz="584200">
              <a:spcBef>
                <a:spcPts val="6000"/>
              </a:spcBef>
              <a:defRPr sz="4000" cap="none" spc="0"/>
            </a:lvl2pPr>
            <a:lvl3pPr defTabSz="584200">
              <a:spcBef>
                <a:spcPts val="6000"/>
              </a:spcBef>
              <a:defRPr sz="4000" cap="none" spc="0"/>
            </a:lvl3pPr>
            <a:lvl4pPr defTabSz="584200">
              <a:spcBef>
                <a:spcPts val="6000"/>
              </a:spcBef>
              <a:defRPr sz="4000" cap="none" spc="0"/>
            </a:lvl4pPr>
            <a:lvl5pPr defTabSz="584200">
              <a:spcBef>
                <a:spcPts val="6000"/>
              </a:spcBef>
              <a:defRPr sz="4000" cap="none" spc="0"/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5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981594838_2460x1641.jpg"/>
          <p:cNvSpPr>
            <a:spLocks noGrp="1"/>
          </p:cNvSpPr>
          <p:nvPr>
            <p:ph type="pic" idx="21"/>
          </p:nvPr>
        </p:nvSpPr>
        <p:spPr>
          <a:xfrm>
            <a:off x="10236489" y="-1"/>
            <a:ext cx="2056146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5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6000"/>
              </a:spcBef>
              <a:defRPr sz="4000" cap="none" spc="0"/>
            </a:lvl1pPr>
            <a:lvl2pPr defTabSz="584200">
              <a:spcBef>
                <a:spcPts val="6000"/>
              </a:spcBef>
              <a:defRPr sz="4000" cap="none" spc="0"/>
            </a:lvl2pPr>
            <a:lvl3pPr defTabSz="584200">
              <a:spcBef>
                <a:spcPts val="6000"/>
              </a:spcBef>
              <a:defRPr sz="4000" cap="none" spc="0"/>
            </a:lvl3pPr>
            <a:lvl4pPr defTabSz="584200">
              <a:spcBef>
                <a:spcPts val="6000"/>
              </a:spcBef>
              <a:defRPr sz="4000" cap="none" spc="0"/>
            </a:lvl4pPr>
            <a:lvl5pPr defTabSz="584200">
              <a:spcBef>
                <a:spcPts val="6000"/>
              </a:spcBef>
              <a:defRPr sz="4000" cap="none" spc="0"/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7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z="2000" spc="-59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68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Slide Title</a:t>
            </a:r>
          </a:p>
        </p:txBody>
      </p:sp>
      <p:sp>
        <p:nvSpPr>
          <p:cNvPr id="69" name="Slide Subtitl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400" y="4092575"/>
            <a:ext cx="11442701" cy="678372"/>
          </a:xfrm>
          <a:prstGeom prst="rect">
            <a:avLst/>
          </a:prstGeom>
        </p:spPr>
        <p:txBody>
          <a:bodyPr/>
          <a:lstStyle>
            <a:lvl1pPr defTabSz="566674">
              <a:defRPr sz="3395" spc="-101"/>
            </a:lvl1pPr>
          </a:lstStyle>
          <a:p>
            <a:r>
              <a:t>Slide Subtitle</a:t>
            </a:r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5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Section Title</a:t>
            </a:r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z="2000" spc="-59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86" name="Slide Sub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/>
          <a:p>
            <a:r>
              <a:t>Slide Subtitle </a:t>
            </a:r>
          </a:p>
        </p:txBody>
      </p:sp>
      <p:sp>
        <p:nvSpPr>
          <p:cNvPr id="8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Slide Title</a:t>
            </a:r>
          </a:p>
        </p:txBody>
      </p:sp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z="2000" spc="-59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98" name="Agenda Sub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/>
          <a:p>
            <a:r>
              <a:t>Agenda Subtitle</a:t>
            </a:r>
          </a:p>
        </p:txBody>
      </p:sp>
      <p:sp>
        <p:nvSpPr>
          <p:cNvPr id="9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53">
                <a:latin typeface="+mn-lt"/>
                <a:ea typeface="+mn-ea"/>
                <a:cs typeface="+mn-cs"/>
                <a:sym typeface="Graphik"/>
              </a:defRPr>
            </a:lvl1pPr>
            <a:lvl2pPr defTabSz="825500">
              <a:spcBef>
                <a:spcPts val="3200"/>
              </a:spcBef>
              <a:defRPr sz="5400" b="1" u="sng" cap="none" spc="-53">
                <a:latin typeface="+mn-lt"/>
                <a:ea typeface="+mn-ea"/>
                <a:cs typeface="+mn-cs"/>
                <a:sym typeface="Graphik"/>
              </a:defRPr>
            </a:lvl2pPr>
            <a:lvl3pPr defTabSz="825500">
              <a:spcBef>
                <a:spcPts val="3200"/>
              </a:spcBef>
              <a:defRPr sz="5400" b="1" u="sng" cap="none" spc="-53">
                <a:latin typeface="+mn-lt"/>
                <a:ea typeface="+mn-ea"/>
                <a:cs typeface="+mn-cs"/>
                <a:sym typeface="Graphik"/>
              </a:defRPr>
            </a:lvl3pPr>
            <a:lvl4pPr defTabSz="825500">
              <a:spcBef>
                <a:spcPts val="3200"/>
              </a:spcBef>
              <a:defRPr sz="5400" b="1" u="sng" cap="none" spc="-53">
                <a:latin typeface="+mn-lt"/>
                <a:ea typeface="+mn-ea"/>
                <a:cs typeface="+mn-cs"/>
                <a:sym typeface="Graphik"/>
              </a:defRPr>
            </a:lvl4pPr>
            <a:lvl5pPr defTabSz="825500">
              <a:spcBef>
                <a:spcPts val="3200"/>
              </a:spcBef>
              <a:defRPr sz="5400" b="1" u="sng" cap="none" spc="-53">
                <a:latin typeface="+mn-lt"/>
                <a:ea typeface="+mn-ea"/>
                <a:cs typeface="+mn-cs"/>
                <a:sym typeface="Graphik"/>
              </a:defRPr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Agenda Title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1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Presentation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1" cy="1402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Presentation Subtitle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4">
              <a:lnSpc>
                <a:spcPct val="100000"/>
              </a:lnSpc>
              <a:spcBef>
                <a:spcPts val="0"/>
              </a:spcBef>
              <a:tabLst/>
              <a:defRPr sz="1800" spc="0">
                <a:latin typeface="+mn-lt"/>
                <a:ea typeface="+mn-ea"/>
                <a:cs typeface="+mn-cs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2286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2743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3200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3657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mammal_gray-wolf_600x300.jpg" descr="mammal_gray-wolf_600x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5292" y="-51146"/>
            <a:ext cx="27636584" cy="13818292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Grey wolv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Grey wolves</a:t>
            </a:r>
          </a:p>
        </p:txBody>
      </p:sp>
      <p:sp>
        <p:nvSpPr>
          <p:cNvPr id="169" name="By Aaron creagh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By Aaron creagh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1" animBg="1" advAuto="0"/>
      <p:bldP spid="169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rey wolves were once one of the most widespread animals in the world.…"/>
          <p:cNvSpPr txBox="1">
            <a:spLocks noGrp="1"/>
          </p:cNvSpPr>
          <p:nvPr>
            <p:ph type="body" sz="half" idx="1"/>
          </p:nvPr>
        </p:nvSpPr>
        <p:spPr>
          <a:xfrm>
            <a:off x="1295400" y="1731714"/>
            <a:ext cx="11442700" cy="10835887"/>
          </a:xfrm>
          <a:prstGeom prst="rect">
            <a:avLst/>
          </a:prstGeom>
        </p:spPr>
        <p:txBody>
          <a:bodyPr anchor="ctr"/>
          <a:lstStyle/>
          <a:p>
            <a:r>
              <a:t>Grey wolves were once one of the most widespread animals in the world.</a:t>
            </a:r>
          </a:p>
          <a:p>
            <a:r>
              <a:t>Grey wolves are also known as Canis Lupus and there are 250,000 grey wolves and 40 subspecies.</a:t>
            </a:r>
          </a:p>
          <a:p>
            <a:r>
              <a:t>The smaller wolf subspecies inhabit the desert regions of the middle east and they are 26 inches and weight 45 pounds.</a:t>
            </a:r>
          </a:p>
        </p:txBody>
      </p:sp>
      <p:pic>
        <p:nvPicPr>
          <p:cNvPr id="172" name="440px-Howlsnow.jpg" descr="440px-Howlsnow.jpg"/>
          <p:cNvPicPr>
            <a:picLocks noChangeAspect="1"/>
          </p:cNvPicPr>
          <p:nvPr/>
        </p:nvPicPr>
        <p:blipFill>
          <a:blip r:embed="rId2"/>
          <a:srcRect l="25575"/>
          <a:stretch>
            <a:fillRect/>
          </a:stretch>
        </p:blipFill>
        <p:spPr>
          <a:xfrm>
            <a:off x="14058721" y="-36289"/>
            <a:ext cx="10380054" cy="137885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1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he larger wolf subspecies inhabit the northern regions of Asia and North America.…"/>
          <p:cNvSpPr txBox="1">
            <a:spLocks noGrp="1"/>
          </p:cNvSpPr>
          <p:nvPr>
            <p:ph type="body" sz="half" idx="1"/>
          </p:nvPr>
        </p:nvSpPr>
        <p:spPr>
          <a:xfrm>
            <a:off x="1295400" y="2113361"/>
            <a:ext cx="11442700" cy="10454240"/>
          </a:xfrm>
          <a:prstGeom prst="rect">
            <a:avLst/>
          </a:prstGeom>
        </p:spPr>
        <p:txBody>
          <a:bodyPr anchor="ctr"/>
          <a:lstStyle/>
          <a:p>
            <a:r>
              <a:t>The larger wolf subspecies inhabit the northern regions of Asia and North America.</a:t>
            </a:r>
          </a:p>
          <a:p>
            <a:r>
              <a:t>They are 36 inches to the shoulder and weight 175 pounds, making them the largest species of wild canine in the world.</a:t>
            </a:r>
          </a:p>
          <a:p>
            <a:r>
              <a:t>Wolf packs are ruled by an alpha male and an alpha female.</a:t>
            </a:r>
          </a:p>
        </p:txBody>
      </p:sp>
      <p:pic>
        <p:nvPicPr>
          <p:cNvPr id="175" name="MAIN_BLOG_IMG_Grey-WOlf-1800x1200_2048x.progressive.jpg" descr="MAIN_BLOG_IMG_Grey-WOlf-1800x1200_2048x.progressive.jpg"/>
          <p:cNvPicPr>
            <a:picLocks noChangeAspect="1"/>
          </p:cNvPicPr>
          <p:nvPr/>
        </p:nvPicPr>
        <p:blipFill>
          <a:blip r:embed="rId2"/>
          <a:srcRect l="38661" r="11152"/>
          <a:stretch>
            <a:fillRect/>
          </a:stretch>
        </p:blipFill>
        <p:spPr>
          <a:xfrm>
            <a:off x="14058722" y="-36289"/>
            <a:ext cx="10380053" cy="137885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Each wolf’s howl is unique.…"/>
          <p:cNvSpPr txBox="1">
            <a:spLocks noGrp="1"/>
          </p:cNvSpPr>
          <p:nvPr>
            <p:ph type="body" sz="half" idx="1"/>
          </p:nvPr>
        </p:nvSpPr>
        <p:spPr>
          <a:xfrm>
            <a:off x="1295400" y="1901047"/>
            <a:ext cx="11442700" cy="10666554"/>
          </a:xfrm>
          <a:prstGeom prst="rect">
            <a:avLst/>
          </a:prstGeom>
        </p:spPr>
        <p:txBody>
          <a:bodyPr anchor="ctr"/>
          <a:lstStyle/>
          <a:p>
            <a:r>
              <a:t>Each wolf’s howl is unique.</a:t>
            </a:r>
          </a:p>
          <a:p>
            <a:r>
              <a:t>Humans wiped out nearly all the wolves food so they started hunting livestock which made them targets for humans.</a:t>
            </a:r>
          </a:p>
          <a:p>
            <a:r>
              <a:t>Wolves nearly became extinct in the continental US but they were saved.</a:t>
            </a:r>
          </a:p>
        </p:txBody>
      </p:sp>
      <p:pic>
        <p:nvPicPr>
          <p:cNvPr id="178" name="yellowstone_wolves_1.jpeg" descr="yellowstone_wolves_1.jpeg"/>
          <p:cNvPicPr>
            <a:picLocks noChangeAspect="1"/>
          </p:cNvPicPr>
          <p:nvPr/>
        </p:nvPicPr>
        <p:blipFill>
          <a:blip r:embed="rId2"/>
          <a:srcRect l="24906" r="24906"/>
          <a:stretch>
            <a:fillRect/>
          </a:stretch>
        </p:blipFill>
        <p:spPr>
          <a:xfrm>
            <a:off x="14058722" y="-36289"/>
            <a:ext cx="10380053" cy="137885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1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5315.jpg" descr="5315.jpg"/>
          <p:cNvPicPr>
            <a:picLocks noChangeAspect="1"/>
          </p:cNvPicPr>
          <p:nvPr/>
        </p:nvPicPr>
        <p:blipFill>
          <a:blip r:embed="rId4"/>
          <a:srcRect t="8333" b="8333"/>
          <a:stretch>
            <a:fillRect/>
          </a:stretch>
        </p:blipFill>
        <p:spPr>
          <a:xfrm>
            <a:off x="-1245292" y="-51146"/>
            <a:ext cx="27636584" cy="138182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wolf8.mp3" descr="wolf8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0" y="68580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2" fill="hold"/>
                                        <p:tgtEl>
                                          <p:spTgt spid="1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8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Graphik"/>
        <a:ea typeface="Graphik"/>
        <a:cs typeface="Graphik"/>
      </a:majorFont>
      <a:minorFont>
        <a:latin typeface="Graphik"/>
        <a:ea typeface="Graphik"/>
        <a:cs typeface="Graphik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-44" normalizeH="0" baseline="0">
            <a:ln>
              <a:noFill/>
            </a:ln>
            <a:solidFill>
              <a:srgbClr val="FFFFFF"/>
            </a:solidFill>
            <a:effectLst/>
            <a:uFillTx/>
            <a:latin typeface="Graphik Semibold"/>
            <a:ea typeface="Graphik Semibold"/>
            <a:cs typeface="Graphik Semibold"/>
            <a:sym typeface="Graphik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Graphik Compact Regular"/>
            <a:ea typeface="Graphik Compact Regular"/>
            <a:cs typeface="Graphik Compact Regular"/>
            <a:sym typeface="Graphik Compac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Graphik"/>
        <a:ea typeface="Graphik"/>
        <a:cs typeface="Graphik"/>
      </a:majorFont>
      <a:minorFont>
        <a:latin typeface="Graphik"/>
        <a:ea typeface="Graphik"/>
        <a:cs typeface="Graphik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-44" normalizeH="0" baseline="0">
            <a:ln>
              <a:noFill/>
            </a:ln>
            <a:solidFill>
              <a:srgbClr val="FFFFFF"/>
            </a:solidFill>
            <a:effectLst/>
            <a:uFillTx/>
            <a:latin typeface="Graphik Semibold"/>
            <a:ea typeface="Graphik Semibold"/>
            <a:cs typeface="Graphik Semibold"/>
            <a:sym typeface="Graphik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Graphik Compact Regular"/>
            <a:ea typeface="Graphik Compact Regular"/>
            <a:cs typeface="Graphik Compact Regular"/>
            <a:sym typeface="Graphik Compac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Microsoft Office PowerPoint</Application>
  <PresentationFormat>Custom</PresentationFormat>
  <Paragraphs>11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Graphik</vt:lpstr>
      <vt:lpstr>Graphik Compact Regular</vt:lpstr>
      <vt:lpstr>Graphik Medium</vt:lpstr>
      <vt:lpstr>Graphik Semibold</vt:lpstr>
      <vt:lpstr>Helvetica Neue</vt:lpstr>
      <vt:lpstr>27_Showcase</vt:lpstr>
      <vt:lpstr>Grey wolves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Grey wolves</dc:title>
  <cp:lastModifiedBy>Susan Bailey</cp:lastModifiedBy>
  <cp:revision>1</cp:revision>
  <dcterms:modified xsi:type="dcterms:W3CDTF">2020-10-20T07:05:47Z</dcterms:modified>
</cp:coreProperties>
</file>