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F8CD-7235-499A-9710-4E8BED8DA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Dolphins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BB29B-607E-49E4-9DFB-9124C5498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by Eva Corsi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FE20-8668-43BE-91BF-2C3AE03C2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4" t="31606" r="28828" b="22899"/>
          <a:stretch/>
        </p:blipFill>
        <p:spPr>
          <a:xfrm>
            <a:off x="4295774" y="2187753"/>
            <a:ext cx="4381501" cy="30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81FA-5FAD-4F9A-9671-059BE22D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7955" cy="4601183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r>
              <a:rPr lang="en-IE" dirty="0"/>
              <a:t>1. They are marine mammals that live in the temperate oceans, including waters off UK and Ireland. 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38ABF-281F-4D2A-BFB7-0DF99F98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6274"/>
            <a:ext cx="7315200" cy="51184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IE" sz="2400" dirty="0"/>
          </a:p>
          <a:p>
            <a:pPr marL="514350" indent="-514350">
              <a:buFont typeface="+mj-lt"/>
              <a:buAutoNum type="arabicPeriod"/>
            </a:pPr>
            <a:endParaRPr lang="en-IE" sz="2400" dirty="0"/>
          </a:p>
          <a:p>
            <a:pPr marL="514350" indent="-514350">
              <a:buFont typeface="+mj-lt"/>
              <a:buAutoNum type="arabicPeriod"/>
            </a:pPr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20CA0-4C7C-4BE0-AE8C-CCF9EAED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73" y="2114637"/>
            <a:ext cx="6277364" cy="397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8DEBF-1A3F-4F92-8034-BD5C676C935B}"/>
              </a:ext>
            </a:extLst>
          </p:cNvPr>
          <p:cNvSpPr txBox="1"/>
          <p:nvPr/>
        </p:nvSpPr>
        <p:spPr>
          <a:xfrm>
            <a:off x="564281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8898E-B586-4E8D-9A45-60E11693037F}"/>
              </a:ext>
            </a:extLst>
          </p:cNvPr>
          <p:cNvSpPr txBox="1"/>
          <p:nvPr/>
        </p:nvSpPr>
        <p:spPr>
          <a:xfrm>
            <a:off x="5426242" y="2500185"/>
            <a:ext cx="97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FUNGIE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DD24F-3CA3-4C8C-9F3C-0B76F4E14FF1}"/>
              </a:ext>
            </a:extLst>
          </p:cNvPr>
          <p:cNvSpPr txBox="1"/>
          <p:nvPr/>
        </p:nvSpPr>
        <p:spPr>
          <a:xfrm>
            <a:off x="4830679" y="445801"/>
            <a:ext cx="61000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400" dirty="0">
                <a:solidFill>
                  <a:srgbClr val="002060"/>
                </a:solidFill>
              </a:rPr>
              <a:t>Facts about Dolphins</a:t>
            </a:r>
          </a:p>
        </p:txBody>
      </p:sp>
    </p:spTree>
    <p:extLst>
      <p:ext uri="{BB962C8B-B14F-4D97-AF65-F5344CB8AC3E}">
        <p14:creationId xmlns:p14="http://schemas.microsoft.com/office/powerpoint/2010/main" val="238258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EB7B-35A6-4D09-883C-8148FC95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2. Dolphins are  carnivores. They are grey in colour and are about 2 to 4 meters long.  They have a short thick beak and a curved mouth that looks like a smile.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F652-74F6-45D3-A4EE-3B7CA061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198025"/>
          </a:xfrm>
        </p:spPr>
        <p:txBody>
          <a:bodyPr/>
          <a:lstStyle/>
          <a:p>
            <a:endParaRPr lang="en-IE" dirty="0"/>
          </a:p>
          <a:p>
            <a:endParaRPr lang="en-IE" sz="2000" dirty="0"/>
          </a:p>
          <a:p>
            <a:endParaRPr lang="en-IE" dirty="0"/>
          </a:p>
          <a:p>
            <a:endParaRPr lang="en-IE" sz="2000" dirty="0"/>
          </a:p>
          <a:p>
            <a:endParaRPr lang="en-IE" dirty="0"/>
          </a:p>
          <a:p>
            <a:endParaRPr lang="en-IE" sz="2000" dirty="0"/>
          </a:p>
          <a:p>
            <a:endParaRPr lang="en-IE" dirty="0"/>
          </a:p>
          <a:p>
            <a:endParaRPr lang="en-IE" sz="2000" dirty="0"/>
          </a:p>
          <a:p>
            <a:endParaRPr lang="en-IE" dirty="0"/>
          </a:p>
        </p:txBody>
      </p:sp>
      <p:sp>
        <p:nvSpPr>
          <p:cNvPr id="4" name="AutoShape 2" descr="Fungie Dingle dolphin photos | George Karbus Photography">
            <a:extLst>
              <a:ext uri="{FF2B5EF4-FFF2-40B4-BE49-F238E27FC236}">
                <a16:creationId xmlns:a16="http://schemas.microsoft.com/office/drawing/2014/main" id="{0B7E9792-29B0-4389-8D2A-DBD301A89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CED53-FA85-42AF-963E-B07DAE4A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234" y="1556925"/>
            <a:ext cx="6082113" cy="40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D0B9-3BB4-4173-86C2-034A2729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3. They are very social and live in groups, or pods, of 10-15 dolphins to help each other.</a:t>
            </a:r>
            <a:br>
              <a:rPr lang="en-IE" dirty="0"/>
            </a:br>
            <a:endParaRPr lang="en-IE" dirty="0"/>
          </a:p>
        </p:txBody>
      </p:sp>
      <p:pic>
        <p:nvPicPr>
          <p:cNvPr id="3074" name="Picture 2" descr="Dolphin | San Diego Zoo Animals &amp; Plants">
            <a:extLst>
              <a:ext uri="{FF2B5EF4-FFF2-40B4-BE49-F238E27FC236}">
                <a16:creationId xmlns:a16="http://schemas.microsoft.com/office/drawing/2014/main" id="{A4C1EDF1-B9E0-4965-A940-380F72CAE5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366837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FCE8-8D02-4BEF-841C-7A8F0E38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4. They are super swimmers and can reach speed over 30 km per hour!</a:t>
            </a:r>
            <a:br>
              <a:rPr lang="en-IE" sz="3600" dirty="0"/>
            </a:br>
            <a:endParaRPr lang="en-IE" dirty="0"/>
          </a:p>
        </p:txBody>
      </p:sp>
      <p:pic>
        <p:nvPicPr>
          <p:cNvPr id="4098" name="Picture 2" descr="All About Bottlenose Dolphins - Adaptations | SeaWorld Parks &amp; Entertainment">
            <a:extLst>
              <a:ext uri="{FF2B5EF4-FFF2-40B4-BE49-F238E27FC236}">
                <a16:creationId xmlns:a16="http://schemas.microsoft.com/office/drawing/2014/main" id="{1F010580-EBA7-484C-B47B-1D557043FB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66" y="1591734"/>
            <a:ext cx="7596760" cy="37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9FCF-F7C2-474C-A680-66E30C39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5. They are awesome acrobats, flipping in and out the water.</a:t>
            </a:r>
            <a:br>
              <a:rPr lang="en-IE" sz="3600" dirty="0"/>
            </a:br>
            <a:endParaRPr lang="en-IE" dirty="0"/>
          </a:p>
        </p:txBody>
      </p:sp>
      <p:pic>
        <p:nvPicPr>
          <p:cNvPr id="2050" name="Picture 2" descr="Facts About Dolphins | Mental Floss">
            <a:extLst>
              <a:ext uri="{FF2B5EF4-FFF2-40B4-BE49-F238E27FC236}">
                <a16:creationId xmlns:a16="http://schemas.microsoft.com/office/drawing/2014/main" id="{B365F0A6-CECC-4216-92C5-6B3587BFE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44" y="1422400"/>
            <a:ext cx="7293228" cy="4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D1C1-B579-464E-ABAF-853C6214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E" sz="3600" dirty="0"/>
            </a:br>
            <a:r>
              <a:rPr lang="en-IE" sz="3600" dirty="0"/>
              <a:t>6. They live underwater but they need to come up to the surface to breath air.  They breath through the “blowhole” , a hole on the top of the head.</a:t>
            </a:r>
            <a:br>
              <a:rPr lang="en-IE" sz="3600" dirty="0"/>
            </a:br>
            <a:endParaRPr lang="en-IE" dirty="0"/>
          </a:p>
        </p:txBody>
      </p:sp>
      <p:pic>
        <p:nvPicPr>
          <p:cNvPr id="5122" name="Picture 2" descr="Where Would a Mermaid's Blowhole Go? - Worldbuilding Stack Exchange">
            <a:extLst>
              <a:ext uri="{FF2B5EF4-FFF2-40B4-BE49-F238E27FC236}">
                <a16:creationId xmlns:a16="http://schemas.microsoft.com/office/drawing/2014/main" id="{B9166E1F-09B4-4FE7-99D8-19C9FFCF4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4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C4CF-237E-4F6C-85CE-54943848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60302" cy="460118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Avenir Next W01"/>
              </a:rPr>
              <a:t>7. Dolphins are kings of communication! They squeak and whistle and also use body language, </a:t>
            </a:r>
            <a:r>
              <a:rPr lang="en-GB" dirty="0">
                <a:solidFill>
                  <a:schemeClr val="bg1"/>
                </a:solidFill>
              </a:rPr>
              <a:t>leaping</a:t>
            </a:r>
            <a:r>
              <a:rPr lang="en-GB" dirty="0">
                <a:solidFill>
                  <a:schemeClr val="bg1"/>
                </a:solidFill>
                <a:latin typeface="Avenir Next W01"/>
              </a:rPr>
              <a:t> out of the water, snapping their jaws and even butting heads!</a:t>
            </a:r>
            <a:br>
              <a:rPr lang="en-IE" dirty="0">
                <a:solidFill>
                  <a:schemeClr val="bg1"/>
                </a:solidFill>
              </a:rPr>
            </a:b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6" name="Picture 2" descr="Researchers Discover Male Dolphins Can Form 'Boy Bands' To Sing And Attract  Females - LADbible">
            <a:extLst>
              <a:ext uri="{FF2B5EF4-FFF2-40B4-BE49-F238E27FC236}">
                <a16:creationId xmlns:a16="http://schemas.microsoft.com/office/drawing/2014/main" id="{E394B202-842D-40E6-9412-B691F77B6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25" y="782053"/>
            <a:ext cx="6949932" cy="52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9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5B67-F4E3-4A7A-84A3-368F0CFB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80" y="1447061"/>
            <a:ext cx="5974671" cy="4065972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</a:rPr>
              <a:t>Thank you for listening!!!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5E791-139B-49EB-A9C1-6836B420D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1" t="36308" r="31719" b="24169"/>
          <a:stretch/>
        </p:blipFill>
        <p:spPr>
          <a:xfrm>
            <a:off x="0" y="2228849"/>
            <a:ext cx="3278982" cy="22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811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71</TotalTime>
  <Words>197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Avenir Next W01</vt:lpstr>
      <vt:lpstr>Corbel</vt:lpstr>
      <vt:lpstr>Wingdings 2</vt:lpstr>
      <vt:lpstr>Frame</vt:lpstr>
      <vt:lpstr>Dolphins</vt:lpstr>
      <vt:lpstr> 1. They are marine mammals that live in the temperate oceans, including waters off UK and Ireland.  </vt:lpstr>
      <vt:lpstr>2. Dolphins are  carnivores. They are grey in colour and are about 2 to 4 meters long.  They have a short thick beak and a curved mouth that looks like a smile. </vt:lpstr>
      <vt:lpstr>3. They are very social and live in groups, or pods, of 10-15 dolphins to help each other. </vt:lpstr>
      <vt:lpstr>4. They are super swimmers and can reach speed over 30 km per hour! </vt:lpstr>
      <vt:lpstr>5. They are awesome acrobats, flipping in and out the water. </vt:lpstr>
      <vt:lpstr> 6. They live underwater but they need to come up to the surface to breath air.  They breath through the “blowhole” , a hole on the top of the head. </vt:lpstr>
      <vt:lpstr>7. Dolphins are kings of communication! They squeak and whistle and also use body language, leaping out of the water, snapping their jaws and even butting heads! </vt:lpstr>
      <vt:lpstr>Thank you for listening!!!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Dolphins</dc:title>
  <dc:creator>Rossi Rita</dc:creator>
  <cp:lastModifiedBy>Susan Bailey</cp:lastModifiedBy>
  <cp:revision>10</cp:revision>
  <dcterms:created xsi:type="dcterms:W3CDTF">2020-10-19T15:30:53Z</dcterms:created>
  <dcterms:modified xsi:type="dcterms:W3CDTF">2020-10-20T07:03:40Z</dcterms:modified>
</cp:coreProperties>
</file>